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73" r:id="rId3"/>
    <p:sldId id="272" r:id="rId4"/>
    <p:sldId id="270" r:id="rId5"/>
    <p:sldId id="257" r:id="rId6"/>
    <p:sldId id="258" r:id="rId7"/>
    <p:sldId id="271" r:id="rId8"/>
    <p:sldId id="259" r:id="rId9"/>
    <p:sldId id="260" r:id="rId10"/>
    <p:sldId id="263" r:id="rId11"/>
    <p:sldId id="264" r:id="rId12"/>
    <p:sldId id="269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13B4C9-585B-488E-B333-CA83F1ECB57A}" v="91" dt="2019-12-15T04:46:42.917"/>
    <p1510:client id="{8FAF49AC-6F18-477D-A3AE-E641282FB0AB}" v="65" dt="2019-12-15T05:33:01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0B8AAF-52DC-48A0-8146-A721D7894804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B8D6A544-EFB7-4306-8E61-14BDDBBFA761}">
      <dgm:prSet phldrT="[Текст]" phldr="0"/>
      <dgm:spPr/>
      <dgm:t>
        <a:bodyPr/>
        <a:lstStyle/>
        <a:p>
          <a:pPr rtl="0"/>
          <a:r>
            <a:rPr lang="ru-RU" dirty="0">
              <a:latin typeface="Franklin Gothic Book"/>
            </a:rPr>
            <a:t>Подготовка</a:t>
          </a:r>
          <a:r>
            <a:rPr lang="ru-RU" b="0" i="0" u="none" strike="noStrike" cap="none" baseline="0" noProof="0" dirty="0">
              <a:solidFill>
                <a:srgbClr val="010000"/>
              </a:solidFill>
              <a:latin typeface="Franklin Gothic Book"/>
            </a:rPr>
            <a:t> по </a:t>
          </a:r>
          <a:r>
            <a:rPr lang="ru-RU" b="0" i="0" u="none" strike="noStrike" cap="none" baseline="0" noProof="0" dirty="0">
              <a:latin typeface="Franklin Gothic Book"/>
            </a:rPr>
            <a:t>предмету</a:t>
          </a:r>
          <a:r>
            <a:rPr lang="ru-RU" b="0" i="0" u="none" strike="noStrike" cap="none" baseline="0" noProof="0" dirty="0">
              <a:solidFill>
                <a:srgbClr val="010000"/>
              </a:solidFill>
              <a:latin typeface="Franklin Gothic Book"/>
            </a:rPr>
            <a:t> (знания)</a:t>
          </a:r>
          <a:endParaRPr lang="ru-RU" dirty="0"/>
        </a:p>
      </dgm:t>
    </dgm:pt>
    <dgm:pt modelId="{E0B766D7-32EA-4F6B-AFA7-90F9C26C4E00}" type="parTrans" cxnId="{32B6B1ED-5052-475F-82F1-4612F8A7170F}">
      <dgm:prSet/>
      <dgm:spPr/>
      <dgm:t>
        <a:bodyPr/>
        <a:lstStyle/>
        <a:p>
          <a:endParaRPr lang="ru-RU"/>
        </a:p>
      </dgm:t>
    </dgm:pt>
    <dgm:pt modelId="{DB758D3F-4D75-4AFF-B334-12B250571B5D}" type="sibTrans" cxnId="{32B6B1ED-5052-475F-82F1-4612F8A7170F}">
      <dgm:prSet/>
      <dgm:spPr/>
      <dgm:t>
        <a:bodyPr/>
        <a:lstStyle/>
        <a:p>
          <a:endParaRPr lang="ru-RU"/>
        </a:p>
      </dgm:t>
    </dgm:pt>
    <dgm:pt modelId="{12431A09-AD18-4F87-9673-BCCF56AD687C}">
      <dgm:prSet phldrT="[Текст]" phldr="0"/>
      <dgm:spPr/>
      <dgm:t>
        <a:bodyPr/>
        <a:lstStyle/>
        <a:p>
          <a:pPr rtl="0"/>
          <a:r>
            <a:rPr lang="ru-RU" dirty="0">
              <a:latin typeface="Franklin Gothic Book"/>
            </a:rPr>
            <a:t>Физиологическая готовность (здоровье)</a:t>
          </a:r>
          <a:endParaRPr lang="ru-RU" dirty="0"/>
        </a:p>
      </dgm:t>
    </dgm:pt>
    <dgm:pt modelId="{741B1CFE-1A85-4DD4-A6B9-CE54F9C35692}" type="parTrans" cxnId="{AD9D3BEC-E002-49CA-83D3-00F94F06F4F1}">
      <dgm:prSet/>
      <dgm:spPr/>
      <dgm:t>
        <a:bodyPr/>
        <a:lstStyle/>
        <a:p>
          <a:endParaRPr lang="ru-RU"/>
        </a:p>
      </dgm:t>
    </dgm:pt>
    <dgm:pt modelId="{DA838B8D-5172-40FE-A0DC-05D97524A466}" type="sibTrans" cxnId="{AD9D3BEC-E002-49CA-83D3-00F94F06F4F1}">
      <dgm:prSet/>
      <dgm:spPr/>
      <dgm:t>
        <a:bodyPr/>
        <a:lstStyle/>
        <a:p>
          <a:endParaRPr lang="ru-RU"/>
        </a:p>
      </dgm:t>
    </dgm:pt>
    <dgm:pt modelId="{831C21A6-00C5-4459-92E6-E3A8356B5D3E}">
      <dgm:prSet phldrT="[Текст]" phldr="0"/>
      <dgm:spPr/>
      <dgm:t>
        <a:bodyPr/>
        <a:lstStyle/>
        <a:p>
          <a:pPr rtl="0"/>
          <a:r>
            <a:rPr lang="ru-RU" dirty="0">
              <a:latin typeface="Franklin Gothic Book"/>
            </a:rPr>
            <a:t>Психологическая готовность</a:t>
          </a:r>
          <a:endParaRPr lang="ru-RU" dirty="0"/>
        </a:p>
      </dgm:t>
    </dgm:pt>
    <dgm:pt modelId="{0E83098E-9C3C-4DC0-ACB3-A32B4B6EEAFF}" type="parTrans" cxnId="{185EB075-9AE3-4D86-8F4E-13FA5482AEFD}">
      <dgm:prSet/>
      <dgm:spPr/>
      <dgm:t>
        <a:bodyPr/>
        <a:lstStyle/>
        <a:p>
          <a:endParaRPr lang="ru-RU"/>
        </a:p>
      </dgm:t>
    </dgm:pt>
    <dgm:pt modelId="{8670838C-621E-473B-9474-CE066A847F64}" type="sibTrans" cxnId="{185EB075-9AE3-4D86-8F4E-13FA5482AEFD}">
      <dgm:prSet/>
      <dgm:spPr/>
      <dgm:t>
        <a:bodyPr/>
        <a:lstStyle/>
        <a:p>
          <a:endParaRPr lang="ru-RU"/>
        </a:p>
      </dgm:t>
    </dgm:pt>
    <dgm:pt modelId="{3AAAB1B2-8DC2-4B83-86B9-1942312F4AC8}" type="pres">
      <dgm:prSet presAssocID="{2D0B8AAF-52DC-48A0-8146-A721D7894804}" presName="compositeShape" presStyleCnt="0">
        <dgm:presLayoutVars>
          <dgm:dir/>
          <dgm:resizeHandles/>
        </dgm:presLayoutVars>
      </dgm:prSet>
      <dgm:spPr/>
    </dgm:pt>
    <dgm:pt modelId="{7FBABBA2-FD79-49BE-95EE-04164C3EA8FD}" type="pres">
      <dgm:prSet presAssocID="{2D0B8AAF-52DC-48A0-8146-A721D7894804}" presName="pyramid" presStyleLbl="node1" presStyleIdx="0" presStyleCnt="1"/>
      <dgm:spPr/>
    </dgm:pt>
    <dgm:pt modelId="{54F00B8C-35A0-425A-AD51-E621E7336578}" type="pres">
      <dgm:prSet presAssocID="{2D0B8AAF-52DC-48A0-8146-A721D7894804}" presName="theList" presStyleCnt="0"/>
      <dgm:spPr/>
    </dgm:pt>
    <dgm:pt modelId="{5797B0FD-5CCB-4C35-8222-EC411338CF38}" type="pres">
      <dgm:prSet presAssocID="{B8D6A544-EFB7-4306-8E61-14BDDBBFA761}" presName="aNode" presStyleLbl="fgAcc1" presStyleIdx="0" presStyleCnt="3" custLinFactY="226864" custLinFactNeighborX="-99249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A4AC4F-AC0A-4418-A5F6-979359C0D714}" type="pres">
      <dgm:prSet presAssocID="{B8D6A544-EFB7-4306-8E61-14BDDBBFA761}" presName="aSpace" presStyleCnt="0"/>
      <dgm:spPr/>
    </dgm:pt>
    <dgm:pt modelId="{A7DD638E-81BD-479A-851E-459E2F9A61AD}" type="pres">
      <dgm:prSet presAssocID="{12431A09-AD18-4F87-9673-BCCF56AD687C}" presName="aNode" presStyleLbl="fgAcc1" presStyleIdx="1" presStyleCnt="3" custLinFactY="11503" custLinFactNeighborX="-121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6C810A-C05F-4244-8A53-31BA60434A99}" type="pres">
      <dgm:prSet presAssocID="{12431A09-AD18-4F87-9673-BCCF56AD687C}" presName="aSpace" presStyleCnt="0"/>
      <dgm:spPr/>
    </dgm:pt>
    <dgm:pt modelId="{7CDE8435-63D0-4647-9468-9DA1650DB329}" type="pres">
      <dgm:prSet presAssocID="{831C21A6-00C5-4459-92E6-E3A8356B5D3E}" presName="aNode" presStyleLbl="fgAcc1" presStyleIdx="2" presStyleCnt="3" custLinFactX="-1699" custLinFactY="-191359" custLinFactNeighborX="-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29F4B4-1AA2-4884-9432-46DC4B2E1587}" type="pres">
      <dgm:prSet presAssocID="{831C21A6-00C5-4459-92E6-E3A8356B5D3E}" presName="aSpace" presStyleCnt="0"/>
      <dgm:spPr/>
    </dgm:pt>
  </dgm:ptLst>
  <dgm:cxnLst>
    <dgm:cxn modelId="{32B6B1ED-5052-475F-82F1-4612F8A7170F}" srcId="{2D0B8AAF-52DC-48A0-8146-A721D7894804}" destId="{B8D6A544-EFB7-4306-8E61-14BDDBBFA761}" srcOrd="0" destOrd="0" parTransId="{E0B766D7-32EA-4F6B-AFA7-90F9C26C4E00}" sibTransId="{DB758D3F-4D75-4AFF-B334-12B250571B5D}"/>
    <dgm:cxn modelId="{C4F53E7F-D604-4EF8-BF6B-612C00A157FE}" type="presOf" srcId="{B8D6A544-EFB7-4306-8E61-14BDDBBFA761}" destId="{5797B0FD-5CCB-4C35-8222-EC411338CF38}" srcOrd="0" destOrd="0" presId="urn:microsoft.com/office/officeart/2005/8/layout/pyramid2"/>
    <dgm:cxn modelId="{321BC7A5-D788-4B77-8883-D3976320D3B1}" type="presOf" srcId="{831C21A6-00C5-4459-92E6-E3A8356B5D3E}" destId="{7CDE8435-63D0-4647-9468-9DA1650DB329}" srcOrd="0" destOrd="0" presId="urn:microsoft.com/office/officeart/2005/8/layout/pyramid2"/>
    <dgm:cxn modelId="{185EB075-9AE3-4D86-8F4E-13FA5482AEFD}" srcId="{2D0B8AAF-52DC-48A0-8146-A721D7894804}" destId="{831C21A6-00C5-4459-92E6-E3A8356B5D3E}" srcOrd="2" destOrd="0" parTransId="{0E83098E-9C3C-4DC0-ACB3-A32B4B6EEAFF}" sibTransId="{8670838C-621E-473B-9474-CE066A847F64}"/>
    <dgm:cxn modelId="{FF4583C2-B053-438D-B7B9-A258B4C15121}" type="presOf" srcId="{12431A09-AD18-4F87-9673-BCCF56AD687C}" destId="{A7DD638E-81BD-479A-851E-459E2F9A61AD}" srcOrd="0" destOrd="0" presId="urn:microsoft.com/office/officeart/2005/8/layout/pyramid2"/>
    <dgm:cxn modelId="{AD9D3BEC-E002-49CA-83D3-00F94F06F4F1}" srcId="{2D0B8AAF-52DC-48A0-8146-A721D7894804}" destId="{12431A09-AD18-4F87-9673-BCCF56AD687C}" srcOrd="1" destOrd="0" parTransId="{741B1CFE-1A85-4DD4-A6B9-CE54F9C35692}" sibTransId="{DA838B8D-5172-40FE-A0DC-05D97524A466}"/>
    <dgm:cxn modelId="{3125E8CB-2B88-4266-9E7A-F72DE3F27E51}" type="presOf" srcId="{2D0B8AAF-52DC-48A0-8146-A721D7894804}" destId="{3AAAB1B2-8DC2-4B83-86B9-1942312F4AC8}" srcOrd="0" destOrd="0" presId="urn:microsoft.com/office/officeart/2005/8/layout/pyramid2"/>
    <dgm:cxn modelId="{12DC6E62-24B1-48AF-9AE5-5F77E4FF1C52}" type="presParOf" srcId="{3AAAB1B2-8DC2-4B83-86B9-1942312F4AC8}" destId="{7FBABBA2-FD79-49BE-95EE-04164C3EA8FD}" srcOrd="0" destOrd="0" presId="urn:microsoft.com/office/officeart/2005/8/layout/pyramid2"/>
    <dgm:cxn modelId="{D387FA95-0CD9-4001-A372-9BE53D9CA175}" type="presParOf" srcId="{3AAAB1B2-8DC2-4B83-86B9-1942312F4AC8}" destId="{54F00B8C-35A0-425A-AD51-E621E7336578}" srcOrd="1" destOrd="0" presId="urn:microsoft.com/office/officeart/2005/8/layout/pyramid2"/>
    <dgm:cxn modelId="{704A1C37-8B56-43BD-ABB5-91DFC658D381}" type="presParOf" srcId="{54F00B8C-35A0-425A-AD51-E621E7336578}" destId="{5797B0FD-5CCB-4C35-8222-EC411338CF38}" srcOrd="0" destOrd="0" presId="urn:microsoft.com/office/officeart/2005/8/layout/pyramid2"/>
    <dgm:cxn modelId="{0331B1F5-ABD6-482C-8A75-758A8D383991}" type="presParOf" srcId="{54F00B8C-35A0-425A-AD51-E621E7336578}" destId="{92A4AC4F-AC0A-4418-A5F6-979359C0D714}" srcOrd="1" destOrd="0" presId="urn:microsoft.com/office/officeart/2005/8/layout/pyramid2"/>
    <dgm:cxn modelId="{0ABC8C23-0F45-4134-83EF-971706E5C7E7}" type="presParOf" srcId="{54F00B8C-35A0-425A-AD51-E621E7336578}" destId="{A7DD638E-81BD-479A-851E-459E2F9A61AD}" srcOrd="2" destOrd="0" presId="urn:microsoft.com/office/officeart/2005/8/layout/pyramid2"/>
    <dgm:cxn modelId="{2E4F54F8-862A-4C2D-A21D-47E0EF90A7B1}" type="presParOf" srcId="{54F00B8C-35A0-425A-AD51-E621E7336578}" destId="{3C6C810A-C05F-4244-8A53-31BA60434A99}" srcOrd="3" destOrd="0" presId="urn:microsoft.com/office/officeart/2005/8/layout/pyramid2"/>
    <dgm:cxn modelId="{AA488376-AF2B-452D-AC5A-ADE158C91EC9}" type="presParOf" srcId="{54F00B8C-35A0-425A-AD51-E621E7336578}" destId="{7CDE8435-63D0-4647-9468-9DA1650DB329}" srcOrd="4" destOrd="0" presId="urn:microsoft.com/office/officeart/2005/8/layout/pyramid2"/>
    <dgm:cxn modelId="{1849572C-43AE-4B69-9088-90AB104FED9B}" type="presParOf" srcId="{54F00B8C-35A0-425A-AD51-E621E7336578}" destId="{6429F4B4-1AA2-4884-9432-46DC4B2E158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9C4C70-7D4E-49B9-A2A0-AD8195533D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648879-DBE4-47E7-8B1C-E275FECA9EE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/>
            <a:t>Сомневается в своих знаниях, не уверен, что достаточно подготовлен</a:t>
          </a:r>
        </a:p>
      </dgm:t>
    </dgm:pt>
    <dgm:pt modelId="{A6488121-3531-491D-B8FD-654381FCB646}" type="parTrans" cxnId="{E64C76C9-7969-4C1D-B1A0-370B4F15FCF6}">
      <dgm:prSet/>
      <dgm:spPr/>
      <dgm:t>
        <a:bodyPr/>
        <a:lstStyle/>
        <a:p>
          <a:endParaRPr lang="ru-RU"/>
        </a:p>
      </dgm:t>
    </dgm:pt>
    <dgm:pt modelId="{2199C6E3-A0CA-47FC-8EB2-3EFEDDCB7AD4}" type="sibTrans" cxnId="{E64C76C9-7969-4C1D-B1A0-370B4F15FCF6}">
      <dgm:prSet/>
      <dgm:spPr/>
      <dgm:t>
        <a:bodyPr/>
        <a:lstStyle/>
        <a:p>
          <a:endParaRPr lang="ru-RU"/>
        </a:p>
      </dgm:t>
    </dgm:pt>
    <dgm:pt modelId="{B232537D-C95C-4D4C-8B34-534229D1BBD6}">
      <dgm:prSet phldrT="[Текст]" custT="1"/>
      <dgm:spPr/>
      <dgm:t>
        <a:bodyPr/>
        <a:lstStyle/>
        <a:p>
          <a:r>
            <a:rPr lang="ru-RU" sz="2400" dirty="0"/>
            <a:t>Боится незнакомой ситуации</a:t>
          </a:r>
        </a:p>
      </dgm:t>
    </dgm:pt>
    <dgm:pt modelId="{FD5303B7-58D7-4F15-BDE9-697A7D21C605}" type="parTrans" cxnId="{17B782C1-9E1B-43B1-8BBE-364583F8F29A}">
      <dgm:prSet/>
      <dgm:spPr/>
      <dgm:t>
        <a:bodyPr/>
        <a:lstStyle/>
        <a:p>
          <a:endParaRPr lang="ru-RU"/>
        </a:p>
      </dgm:t>
    </dgm:pt>
    <dgm:pt modelId="{6B8991B4-0BBE-4114-918C-B4FE8AF496BA}" type="sibTrans" cxnId="{17B782C1-9E1B-43B1-8BBE-364583F8F29A}">
      <dgm:prSet/>
      <dgm:spPr/>
      <dgm:t>
        <a:bodyPr/>
        <a:lstStyle/>
        <a:p>
          <a:endParaRPr lang="ru-RU"/>
        </a:p>
      </dgm:t>
    </dgm:pt>
    <dgm:pt modelId="{87C65CE7-EE95-4187-9866-D48B5093926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/>
            <a:t>Испытывает страх перед экзаменом в силу личностных особенностей </a:t>
          </a: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dirty="0"/>
        </a:p>
      </dgm:t>
    </dgm:pt>
    <dgm:pt modelId="{ADE6F9D1-8749-4B88-9896-1D48FC628F2C}" type="parTrans" cxnId="{1C2647D5-B7D5-4166-BCE5-DAD97C28268F}">
      <dgm:prSet/>
      <dgm:spPr/>
      <dgm:t>
        <a:bodyPr/>
        <a:lstStyle/>
        <a:p>
          <a:endParaRPr lang="ru-RU"/>
        </a:p>
      </dgm:t>
    </dgm:pt>
    <dgm:pt modelId="{FB76BCB2-9A19-4F06-B501-903E4CACD0C4}" type="sibTrans" cxnId="{1C2647D5-B7D5-4166-BCE5-DAD97C28268F}">
      <dgm:prSet/>
      <dgm:spPr/>
      <dgm:t>
        <a:bodyPr/>
        <a:lstStyle/>
        <a:p>
          <a:endParaRPr lang="ru-RU"/>
        </a:p>
      </dgm:t>
    </dgm:pt>
    <dgm:pt modelId="{5C9D487E-B0F5-4108-9F63-295340C06689}">
      <dgm:prSet custT="1"/>
      <dgm:spPr/>
      <dgm:t>
        <a:bodyPr/>
        <a:lstStyle/>
        <a:p>
          <a:r>
            <a:rPr lang="ru-RU" sz="2400" dirty="0"/>
            <a:t>Сомневается в собственных способностях</a:t>
          </a:r>
        </a:p>
      </dgm:t>
    </dgm:pt>
    <dgm:pt modelId="{A0813B2E-6CC7-4EC3-BA86-D3A5A2EA1A09}" type="parTrans" cxnId="{6A2FBB32-9336-4C68-85BF-063BA667C203}">
      <dgm:prSet/>
      <dgm:spPr/>
      <dgm:t>
        <a:bodyPr/>
        <a:lstStyle/>
        <a:p>
          <a:endParaRPr lang="ru-RU"/>
        </a:p>
      </dgm:t>
    </dgm:pt>
    <dgm:pt modelId="{A5C593D1-7F75-4E6A-B7D1-8328A6872E5B}" type="sibTrans" cxnId="{6A2FBB32-9336-4C68-85BF-063BA667C203}">
      <dgm:prSet/>
      <dgm:spPr/>
      <dgm:t>
        <a:bodyPr/>
        <a:lstStyle/>
        <a:p>
          <a:endParaRPr lang="ru-RU"/>
        </a:p>
      </dgm:t>
    </dgm:pt>
    <dgm:pt modelId="{C2A7F36F-830D-495D-B806-57E2F2C37048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/>
            <a:t>Испытывает повышенную ответственность перед родителями и педагогами</a:t>
          </a:r>
        </a:p>
        <a:p>
          <a:endParaRPr lang="ru-RU" sz="500" dirty="0"/>
        </a:p>
      </dgm:t>
    </dgm:pt>
    <dgm:pt modelId="{2CB2A90A-12E6-4E16-9706-8F211FD98C4F}" type="parTrans" cxnId="{EE5754C0-95F9-4C6F-ADD0-3EAA56702AA9}">
      <dgm:prSet/>
      <dgm:spPr/>
      <dgm:t>
        <a:bodyPr/>
        <a:lstStyle/>
        <a:p>
          <a:endParaRPr lang="ru-RU"/>
        </a:p>
      </dgm:t>
    </dgm:pt>
    <dgm:pt modelId="{F3B17B3B-6EDA-4AFD-92A6-43038B495CC6}" type="sibTrans" cxnId="{EE5754C0-95F9-4C6F-ADD0-3EAA56702AA9}">
      <dgm:prSet/>
      <dgm:spPr/>
      <dgm:t>
        <a:bodyPr/>
        <a:lstStyle/>
        <a:p>
          <a:endParaRPr lang="ru-RU"/>
        </a:p>
      </dgm:t>
    </dgm:pt>
    <dgm:pt modelId="{E7747C98-B2A8-47EF-BBCF-4AE9A5FCA354}" type="pres">
      <dgm:prSet presAssocID="{4A9C4C70-7D4E-49B9-A2A0-AD8195533D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67AF40-4058-4B0A-9C88-BEDD8FF07A68}" type="pres">
      <dgm:prSet presAssocID="{36648879-DBE4-47E7-8B1C-E275FECA9EEC}" presName="parentText" presStyleLbl="node1" presStyleIdx="0" presStyleCnt="5" custLinFactNeighborY="209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020A4C-493B-4109-87A9-BD16B8294430}" type="pres">
      <dgm:prSet presAssocID="{2199C6E3-A0CA-47FC-8EB2-3EFEDDCB7AD4}" presName="spacer" presStyleCnt="0"/>
      <dgm:spPr/>
    </dgm:pt>
    <dgm:pt modelId="{75960727-EEF3-4819-9A96-2AAFA3F0C068}" type="pres">
      <dgm:prSet presAssocID="{5C9D487E-B0F5-4108-9F63-295340C0668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5CCE01-3346-4B94-8DD6-027A151B8225}" type="pres">
      <dgm:prSet presAssocID="{A5C593D1-7F75-4E6A-B7D1-8328A6872E5B}" presName="spacer" presStyleCnt="0"/>
      <dgm:spPr/>
    </dgm:pt>
    <dgm:pt modelId="{090308D1-2A80-46CE-A597-4BF8E6076706}" type="pres">
      <dgm:prSet presAssocID="{87C65CE7-EE95-4187-9866-D48B5093926D}" presName="parentText" presStyleLbl="node1" presStyleIdx="2" presStyleCnt="5" custLinFactY="363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5D4381-6685-43AF-B57C-C4EC3611754A}" type="pres">
      <dgm:prSet presAssocID="{FB76BCB2-9A19-4F06-B501-903E4CACD0C4}" presName="spacer" presStyleCnt="0"/>
      <dgm:spPr/>
    </dgm:pt>
    <dgm:pt modelId="{F6B264D0-E043-4A79-A862-39CC4DD7359A}" type="pres">
      <dgm:prSet presAssocID="{B232537D-C95C-4D4C-8B34-534229D1BBD6}" presName="parentText" presStyleLbl="node1" presStyleIdx="3" presStyleCnt="5" custLinFactNeighborY="47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ACD8EA-84DA-4FFE-901A-F9241BB6C069}" type="pres">
      <dgm:prSet presAssocID="{6B8991B4-0BBE-4114-918C-B4FE8AF496BA}" presName="spacer" presStyleCnt="0"/>
      <dgm:spPr/>
    </dgm:pt>
    <dgm:pt modelId="{722FE8F6-3FF5-4830-8483-125729776DA0}" type="pres">
      <dgm:prSet presAssocID="{C2A7F36F-830D-495D-B806-57E2F2C3704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2F9869-B637-43ED-BE7F-646B587035A1}" type="presOf" srcId="{B232537D-C95C-4D4C-8B34-534229D1BBD6}" destId="{F6B264D0-E043-4A79-A862-39CC4DD7359A}" srcOrd="0" destOrd="0" presId="urn:microsoft.com/office/officeart/2005/8/layout/vList2"/>
    <dgm:cxn modelId="{6A2FBB32-9336-4C68-85BF-063BA667C203}" srcId="{4A9C4C70-7D4E-49B9-A2A0-AD8195533D28}" destId="{5C9D487E-B0F5-4108-9F63-295340C06689}" srcOrd="1" destOrd="0" parTransId="{A0813B2E-6CC7-4EC3-BA86-D3A5A2EA1A09}" sibTransId="{A5C593D1-7F75-4E6A-B7D1-8328A6872E5B}"/>
    <dgm:cxn modelId="{5906B073-6C02-4BF7-A132-5E9CFD27D7F8}" type="presOf" srcId="{5C9D487E-B0F5-4108-9F63-295340C06689}" destId="{75960727-EEF3-4819-9A96-2AAFA3F0C068}" srcOrd="0" destOrd="0" presId="urn:microsoft.com/office/officeart/2005/8/layout/vList2"/>
    <dgm:cxn modelId="{1C2647D5-B7D5-4166-BCE5-DAD97C28268F}" srcId="{4A9C4C70-7D4E-49B9-A2A0-AD8195533D28}" destId="{87C65CE7-EE95-4187-9866-D48B5093926D}" srcOrd="2" destOrd="0" parTransId="{ADE6F9D1-8749-4B88-9896-1D48FC628F2C}" sibTransId="{FB76BCB2-9A19-4F06-B501-903E4CACD0C4}"/>
    <dgm:cxn modelId="{EE5754C0-95F9-4C6F-ADD0-3EAA56702AA9}" srcId="{4A9C4C70-7D4E-49B9-A2A0-AD8195533D28}" destId="{C2A7F36F-830D-495D-B806-57E2F2C37048}" srcOrd="4" destOrd="0" parTransId="{2CB2A90A-12E6-4E16-9706-8F211FD98C4F}" sibTransId="{F3B17B3B-6EDA-4AFD-92A6-43038B495CC6}"/>
    <dgm:cxn modelId="{7429863C-7171-4338-BB2D-028F20ECD8DD}" type="presOf" srcId="{36648879-DBE4-47E7-8B1C-E275FECA9EEC}" destId="{8C67AF40-4058-4B0A-9C88-BEDD8FF07A68}" srcOrd="0" destOrd="0" presId="urn:microsoft.com/office/officeart/2005/8/layout/vList2"/>
    <dgm:cxn modelId="{840163E2-BB0C-4FDC-ADE2-018495221A58}" type="presOf" srcId="{C2A7F36F-830D-495D-B806-57E2F2C37048}" destId="{722FE8F6-3FF5-4830-8483-125729776DA0}" srcOrd="0" destOrd="0" presId="urn:microsoft.com/office/officeart/2005/8/layout/vList2"/>
    <dgm:cxn modelId="{7A3DEC11-B781-4C0A-9694-FB3982F28C69}" type="presOf" srcId="{4A9C4C70-7D4E-49B9-A2A0-AD8195533D28}" destId="{E7747C98-B2A8-47EF-BBCF-4AE9A5FCA354}" srcOrd="0" destOrd="0" presId="urn:microsoft.com/office/officeart/2005/8/layout/vList2"/>
    <dgm:cxn modelId="{E64C76C9-7969-4C1D-B1A0-370B4F15FCF6}" srcId="{4A9C4C70-7D4E-49B9-A2A0-AD8195533D28}" destId="{36648879-DBE4-47E7-8B1C-E275FECA9EEC}" srcOrd="0" destOrd="0" parTransId="{A6488121-3531-491D-B8FD-654381FCB646}" sibTransId="{2199C6E3-A0CA-47FC-8EB2-3EFEDDCB7AD4}"/>
    <dgm:cxn modelId="{17B782C1-9E1B-43B1-8BBE-364583F8F29A}" srcId="{4A9C4C70-7D4E-49B9-A2A0-AD8195533D28}" destId="{B232537D-C95C-4D4C-8B34-534229D1BBD6}" srcOrd="3" destOrd="0" parTransId="{FD5303B7-58D7-4F15-BDE9-697A7D21C605}" sibTransId="{6B8991B4-0BBE-4114-918C-B4FE8AF496BA}"/>
    <dgm:cxn modelId="{24CC501E-9524-4016-930E-FEAB70604F2A}" type="presOf" srcId="{87C65CE7-EE95-4187-9866-D48B5093926D}" destId="{090308D1-2A80-46CE-A597-4BF8E6076706}" srcOrd="0" destOrd="0" presId="urn:microsoft.com/office/officeart/2005/8/layout/vList2"/>
    <dgm:cxn modelId="{C920C0CC-39A9-444A-A0F1-7D71BC9FED9E}" type="presParOf" srcId="{E7747C98-B2A8-47EF-BBCF-4AE9A5FCA354}" destId="{8C67AF40-4058-4B0A-9C88-BEDD8FF07A68}" srcOrd="0" destOrd="0" presId="urn:microsoft.com/office/officeart/2005/8/layout/vList2"/>
    <dgm:cxn modelId="{02A17066-2C27-40BD-B246-DB732414096C}" type="presParOf" srcId="{E7747C98-B2A8-47EF-BBCF-4AE9A5FCA354}" destId="{18020A4C-493B-4109-87A9-BD16B8294430}" srcOrd="1" destOrd="0" presId="urn:microsoft.com/office/officeart/2005/8/layout/vList2"/>
    <dgm:cxn modelId="{82D98EFD-FB9C-4214-B21D-91158EFECB66}" type="presParOf" srcId="{E7747C98-B2A8-47EF-BBCF-4AE9A5FCA354}" destId="{75960727-EEF3-4819-9A96-2AAFA3F0C068}" srcOrd="2" destOrd="0" presId="urn:microsoft.com/office/officeart/2005/8/layout/vList2"/>
    <dgm:cxn modelId="{CCE6D156-ACA5-4FDE-A8D1-87AC832662E3}" type="presParOf" srcId="{E7747C98-B2A8-47EF-BBCF-4AE9A5FCA354}" destId="{EC5CCE01-3346-4B94-8DD6-027A151B8225}" srcOrd="3" destOrd="0" presId="urn:microsoft.com/office/officeart/2005/8/layout/vList2"/>
    <dgm:cxn modelId="{D623F1ED-79C7-4D95-B17A-8AED8C6ED22B}" type="presParOf" srcId="{E7747C98-B2A8-47EF-BBCF-4AE9A5FCA354}" destId="{090308D1-2A80-46CE-A597-4BF8E6076706}" srcOrd="4" destOrd="0" presId="urn:microsoft.com/office/officeart/2005/8/layout/vList2"/>
    <dgm:cxn modelId="{DDCBECC1-C32C-449C-B38B-FB29BA880C13}" type="presParOf" srcId="{E7747C98-B2A8-47EF-BBCF-4AE9A5FCA354}" destId="{7C5D4381-6685-43AF-B57C-C4EC3611754A}" srcOrd="5" destOrd="0" presId="urn:microsoft.com/office/officeart/2005/8/layout/vList2"/>
    <dgm:cxn modelId="{D32F2CA7-73E5-40F7-8F22-369E85E6DEBB}" type="presParOf" srcId="{E7747C98-B2A8-47EF-BBCF-4AE9A5FCA354}" destId="{F6B264D0-E043-4A79-A862-39CC4DD7359A}" srcOrd="6" destOrd="0" presId="urn:microsoft.com/office/officeart/2005/8/layout/vList2"/>
    <dgm:cxn modelId="{3593768B-841A-4582-879B-F8668799A0B3}" type="presParOf" srcId="{E7747C98-B2A8-47EF-BBCF-4AE9A5FCA354}" destId="{F7ACD8EA-84DA-4FFE-901A-F9241BB6C069}" srcOrd="7" destOrd="0" presId="urn:microsoft.com/office/officeart/2005/8/layout/vList2"/>
    <dgm:cxn modelId="{30E3DBA0-B5A6-4192-8D86-3599F7DDC84D}" type="presParOf" srcId="{E7747C98-B2A8-47EF-BBCF-4AE9A5FCA354}" destId="{722FE8F6-3FF5-4830-8483-125729776DA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752AFB-D29B-4500-BD86-DC48B7DC9F4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B17433-2A31-4F23-8DB9-1023F899F278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883D1E08-C31C-4787-B6FB-46D1D48E2EFD}" type="parTrans" cxnId="{5A36C969-0CFA-410C-BCD3-3B757EA28095}">
      <dgm:prSet/>
      <dgm:spPr/>
      <dgm:t>
        <a:bodyPr/>
        <a:lstStyle/>
        <a:p>
          <a:endParaRPr lang="ru-RU"/>
        </a:p>
      </dgm:t>
    </dgm:pt>
    <dgm:pt modelId="{144B54A9-C31C-4FEB-974F-087798C9926E}" type="sibTrans" cxnId="{5A36C969-0CFA-410C-BCD3-3B757EA28095}">
      <dgm:prSet/>
      <dgm:spPr/>
      <dgm:t>
        <a:bodyPr/>
        <a:lstStyle/>
        <a:p>
          <a:endParaRPr lang="ru-RU"/>
        </a:p>
      </dgm:t>
    </dgm:pt>
    <dgm:pt modelId="{5C5A3AAC-17ED-47AF-93A6-9AB83AF8422D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/>
            <a:t>физические</a:t>
          </a:r>
        </a:p>
      </dgm:t>
    </dgm:pt>
    <dgm:pt modelId="{0F5FFD93-5565-497E-994A-EA5910C61071}" type="parTrans" cxnId="{3ABFB163-018A-4B20-A31F-9D251B0B2AC7}">
      <dgm:prSet/>
      <dgm:spPr/>
      <dgm:t>
        <a:bodyPr/>
        <a:lstStyle/>
        <a:p>
          <a:endParaRPr lang="ru-RU"/>
        </a:p>
      </dgm:t>
    </dgm:pt>
    <dgm:pt modelId="{8332B0B7-1F44-478D-B9FE-470FAAF098AF}" type="sibTrans" cxnId="{3ABFB163-018A-4B20-A31F-9D251B0B2AC7}">
      <dgm:prSet/>
      <dgm:spPr/>
      <dgm:t>
        <a:bodyPr/>
        <a:lstStyle/>
        <a:p>
          <a:endParaRPr lang="ru-RU"/>
        </a:p>
      </dgm:t>
    </dgm:pt>
    <dgm:pt modelId="{F9B1D2E9-38B7-407F-8DBD-00C6BB3A9D29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5AACDC13-F723-4992-B18A-F1C7CCB703B2}" type="parTrans" cxnId="{33E03647-C54D-4AA2-A6A3-23B7E63805BF}">
      <dgm:prSet/>
      <dgm:spPr/>
      <dgm:t>
        <a:bodyPr/>
        <a:lstStyle/>
        <a:p>
          <a:endParaRPr lang="ru-RU"/>
        </a:p>
      </dgm:t>
    </dgm:pt>
    <dgm:pt modelId="{1E94CB86-5722-45D7-9E84-05C0EB941518}" type="sibTrans" cxnId="{33E03647-C54D-4AA2-A6A3-23B7E63805BF}">
      <dgm:prSet/>
      <dgm:spPr/>
      <dgm:t>
        <a:bodyPr/>
        <a:lstStyle/>
        <a:p>
          <a:endParaRPr lang="ru-RU"/>
        </a:p>
      </dgm:t>
    </dgm:pt>
    <dgm:pt modelId="{A9DDE105-9CE4-4E2F-B37D-6484044C0030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/>
            <a:t>эмоциональные</a:t>
          </a:r>
        </a:p>
      </dgm:t>
    </dgm:pt>
    <dgm:pt modelId="{9CCB44CB-016C-4D29-BE99-89B10FDD3706}" type="parTrans" cxnId="{9101DA9C-C06C-4712-9255-9E6F9F4AE624}">
      <dgm:prSet/>
      <dgm:spPr/>
      <dgm:t>
        <a:bodyPr/>
        <a:lstStyle/>
        <a:p>
          <a:endParaRPr lang="ru-RU"/>
        </a:p>
      </dgm:t>
    </dgm:pt>
    <dgm:pt modelId="{2E1C0354-BCFF-4DC2-8DAF-56EDBD816FBE}" type="sibTrans" cxnId="{9101DA9C-C06C-4712-9255-9E6F9F4AE624}">
      <dgm:prSet/>
      <dgm:spPr/>
      <dgm:t>
        <a:bodyPr/>
        <a:lstStyle/>
        <a:p>
          <a:endParaRPr lang="ru-RU"/>
        </a:p>
      </dgm:t>
    </dgm:pt>
    <dgm:pt modelId="{FCF05EBC-B816-4EE4-A87F-8F7A643DB9E6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D6F24C12-146F-4566-91CB-2978837120C5}" type="parTrans" cxnId="{A67EFF9B-344B-4F1B-82B0-2ABD666CCF59}">
      <dgm:prSet/>
      <dgm:spPr/>
      <dgm:t>
        <a:bodyPr/>
        <a:lstStyle/>
        <a:p>
          <a:endParaRPr lang="ru-RU"/>
        </a:p>
      </dgm:t>
    </dgm:pt>
    <dgm:pt modelId="{1B643D04-4522-4372-B280-0806DA9324C8}" type="sibTrans" cxnId="{A67EFF9B-344B-4F1B-82B0-2ABD666CCF59}">
      <dgm:prSet/>
      <dgm:spPr/>
      <dgm:t>
        <a:bodyPr/>
        <a:lstStyle/>
        <a:p>
          <a:endParaRPr lang="ru-RU"/>
        </a:p>
      </dgm:t>
    </dgm:pt>
    <dgm:pt modelId="{A096D493-871F-4BE9-A453-21DC567E2FB4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/>
            <a:t>поведенческие</a:t>
          </a:r>
        </a:p>
      </dgm:t>
    </dgm:pt>
    <dgm:pt modelId="{DFFE3302-4106-4344-9AF5-25638E5C0B40}" type="parTrans" cxnId="{62020D55-4549-4226-AECF-3CE2EFF45122}">
      <dgm:prSet/>
      <dgm:spPr/>
      <dgm:t>
        <a:bodyPr/>
        <a:lstStyle/>
        <a:p>
          <a:endParaRPr lang="ru-RU"/>
        </a:p>
      </dgm:t>
    </dgm:pt>
    <dgm:pt modelId="{342D948B-F234-4B3A-BCC0-CBD4BAA3409B}" type="sibTrans" cxnId="{62020D55-4549-4226-AECF-3CE2EFF45122}">
      <dgm:prSet/>
      <dgm:spPr/>
      <dgm:t>
        <a:bodyPr/>
        <a:lstStyle/>
        <a:p>
          <a:endParaRPr lang="ru-RU"/>
        </a:p>
      </dgm:t>
    </dgm:pt>
    <dgm:pt modelId="{86A0FBA9-59D1-402E-8D57-6DE624ED15F1}" type="pres">
      <dgm:prSet presAssocID="{AD752AFB-D29B-4500-BD86-DC48B7DC9F4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B940D9-6E0A-4328-A189-34EB24C4A8A4}" type="pres">
      <dgm:prSet presAssocID="{1EB17433-2A31-4F23-8DB9-1023F899F278}" presName="composite" presStyleCnt="0"/>
      <dgm:spPr/>
    </dgm:pt>
    <dgm:pt modelId="{EBA5854F-9302-447C-A350-3F78FC263800}" type="pres">
      <dgm:prSet presAssocID="{1EB17433-2A31-4F23-8DB9-1023F899F27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3BCD-6F56-4F64-A12F-9045785EAF83}" type="pres">
      <dgm:prSet presAssocID="{1EB17433-2A31-4F23-8DB9-1023F899F27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699343-525F-4707-A008-55E9A2E4E200}" type="pres">
      <dgm:prSet presAssocID="{144B54A9-C31C-4FEB-974F-087798C9926E}" presName="sp" presStyleCnt="0"/>
      <dgm:spPr/>
    </dgm:pt>
    <dgm:pt modelId="{B4C5F50E-4A8F-4A78-958C-C65BD4B2BD99}" type="pres">
      <dgm:prSet presAssocID="{F9B1D2E9-38B7-407F-8DBD-00C6BB3A9D29}" presName="composite" presStyleCnt="0"/>
      <dgm:spPr/>
    </dgm:pt>
    <dgm:pt modelId="{DFDF7A9A-7859-49B6-9E67-089E8B077CAC}" type="pres">
      <dgm:prSet presAssocID="{F9B1D2E9-38B7-407F-8DBD-00C6BB3A9D29}" presName="parentText" presStyleLbl="alignNode1" presStyleIdx="1" presStyleCnt="3" custLinFactNeighborX="-11583" custLinFactNeighborY="-336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25D72B-133A-4AAB-94D6-D2573307A8FB}" type="pres">
      <dgm:prSet presAssocID="{F9B1D2E9-38B7-407F-8DBD-00C6BB3A9D29}" presName="descendantText" presStyleLbl="alignAcc1" presStyleIdx="1" presStyleCnt="3" custLinFactNeighborX="73" custLinFactNeighborY="-7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AAD33E-2F88-45CF-802E-B47B43B4EDD1}" type="pres">
      <dgm:prSet presAssocID="{1E94CB86-5722-45D7-9E84-05C0EB941518}" presName="sp" presStyleCnt="0"/>
      <dgm:spPr/>
    </dgm:pt>
    <dgm:pt modelId="{C87B1E1A-4B72-4237-A18A-F53C97A4A569}" type="pres">
      <dgm:prSet presAssocID="{FCF05EBC-B816-4EE4-A87F-8F7A643DB9E6}" presName="composite" presStyleCnt="0"/>
      <dgm:spPr/>
    </dgm:pt>
    <dgm:pt modelId="{53C96ADD-5F31-41DF-BC14-B31A9DEBB3F8}" type="pres">
      <dgm:prSet presAssocID="{FCF05EBC-B816-4EE4-A87F-8F7A643DB9E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1174AE-1DB6-4045-B7CF-E170DEA342B6}" type="pres">
      <dgm:prSet presAssocID="{FCF05EBC-B816-4EE4-A87F-8F7A643DB9E6}" presName="descendantText" presStyleLbl="alignAcc1" presStyleIdx="2" presStyleCnt="3" custLinFactNeighborX="73" custLinFactNeighborY="-13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A12D67-3E05-41B1-A4E3-E298B1D1B122}" type="presOf" srcId="{F9B1D2E9-38B7-407F-8DBD-00C6BB3A9D29}" destId="{DFDF7A9A-7859-49B6-9E67-089E8B077CAC}" srcOrd="0" destOrd="0" presId="urn:microsoft.com/office/officeart/2005/8/layout/chevron2"/>
    <dgm:cxn modelId="{3ABFB163-018A-4B20-A31F-9D251B0B2AC7}" srcId="{1EB17433-2A31-4F23-8DB9-1023F899F278}" destId="{5C5A3AAC-17ED-47AF-93A6-9AB83AF8422D}" srcOrd="0" destOrd="0" parTransId="{0F5FFD93-5565-497E-994A-EA5910C61071}" sibTransId="{8332B0B7-1F44-478D-B9FE-470FAAF098AF}"/>
    <dgm:cxn modelId="{62020D55-4549-4226-AECF-3CE2EFF45122}" srcId="{FCF05EBC-B816-4EE4-A87F-8F7A643DB9E6}" destId="{A096D493-871F-4BE9-A453-21DC567E2FB4}" srcOrd="0" destOrd="0" parTransId="{DFFE3302-4106-4344-9AF5-25638E5C0B40}" sibTransId="{342D948B-F234-4B3A-BCC0-CBD4BAA3409B}"/>
    <dgm:cxn modelId="{5EFE316B-E8EE-41B4-9668-5C4CAC8FFC6B}" type="presOf" srcId="{1EB17433-2A31-4F23-8DB9-1023F899F278}" destId="{EBA5854F-9302-447C-A350-3F78FC263800}" srcOrd="0" destOrd="0" presId="urn:microsoft.com/office/officeart/2005/8/layout/chevron2"/>
    <dgm:cxn modelId="{715AE7F7-530F-43FA-AE5F-458FFDFB627B}" type="presOf" srcId="{5C5A3AAC-17ED-47AF-93A6-9AB83AF8422D}" destId="{D57D3BCD-6F56-4F64-A12F-9045785EAF83}" srcOrd="0" destOrd="0" presId="urn:microsoft.com/office/officeart/2005/8/layout/chevron2"/>
    <dgm:cxn modelId="{5A36C969-0CFA-410C-BCD3-3B757EA28095}" srcId="{AD752AFB-D29B-4500-BD86-DC48B7DC9F40}" destId="{1EB17433-2A31-4F23-8DB9-1023F899F278}" srcOrd="0" destOrd="0" parTransId="{883D1E08-C31C-4787-B6FB-46D1D48E2EFD}" sibTransId="{144B54A9-C31C-4FEB-974F-087798C9926E}"/>
    <dgm:cxn modelId="{4BF08029-CAEC-4F4F-82B2-7D6B626935BE}" type="presOf" srcId="{FCF05EBC-B816-4EE4-A87F-8F7A643DB9E6}" destId="{53C96ADD-5F31-41DF-BC14-B31A9DEBB3F8}" srcOrd="0" destOrd="0" presId="urn:microsoft.com/office/officeart/2005/8/layout/chevron2"/>
    <dgm:cxn modelId="{33E03647-C54D-4AA2-A6A3-23B7E63805BF}" srcId="{AD752AFB-D29B-4500-BD86-DC48B7DC9F40}" destId="{F9B1D2E9-38B7-407F-8DBD-00C6BB3A9D29}" srcOrd="1" destOrd="0" parTransId="{5AACDC13-F723-4992-B18A-F1C7CCB703B2}" sibTransId="{1E94CB86-5722-45D7-9E84-05C0EB941518}"/>
    <dgm:cxn modelId="{A67EFF9B-344B-4F1B-82B0-2ABD666CCF59}" srcId="{AD752AFB-D29B-4500-BD86-DC48B7DC9F40}" destId="{FCF05EBC-B816-4EE4-A87F-8F7A643DB9E6}" srcOrd="2" destOrd="0" parTransId="{D6F24C12-146F-4566-91CB-2978837120C5}" sibTransId="{1B643D04-4522-4372-B280-0806DA9324C8}"/>
    <dgm:cxn modelId="{C202CE5A-5601-4EF9-9A04-300A2494CF5D}" type="presOf" srcId="{A096D493-871F-4BE9-A453-21DC567E2FB4}" destId="{541174AE-1DB6-4045-B7CF-E170DEA342B6}" srcOrd="0" destOrd="0" presId="urn:microsoft.com/office/officeart/2005/8/layout/chevron2"/>
    <dgm:cxn modelId="{9101DA9C-C06C-4712-9255-9E6F9F4AE624}" srcId="{F9B1D2E9-38B7-407F-8DBD-00C6BB3A9D29}" destId="{A9DDE105-9CE4-4E2F-B37D-6484044C0030}" srcOrd="0" destOrd="0" parTransId="{9CCB44CB-016C-4D29-BE99-89B10FDD3706}" sibTransId="{2E1C0354-BCFF-4DC2-8DAF-56EDBD816FBE}"/>
    <dgm:cxn modelId="{16996D70-0BB1-4219-884C-EDFCD21D22D6}" type="presOf" srcId="{AD752AFB-D29B-4500-BD86-DC48B7DC9F40}" destId="{86A0FBA9-59D1-402E-8D57-6DE624ED15F1}" srcOrd="0" destOrd="0" presId="urn:microsoft.com/office/officeart/2005/8/layout/chevron2"/>
    <dgm:cxn modelId="{AEB97061-45AC-4534-9AD1-34DF99CE2463}" type="presOf" srcId="{A9DDE105-9CE4-4E2F-B37D-6484044C0030}" destId="{B325D72B-133A-4AAB-94D6-D2573307A8FB}" srcOrd="0" destOrd="0" presId="urn:microsoft.com/office/officeart/2005/8/layout/chevron2"/>
    <dgm:cxn modelId="{5C0ECDE7-55C0-4944-B243-C1EC8BAC90EF}" type="presParOf" srcId="{86A0FBA9-59D1-402E-8D57-6DE624ED15F1}" destId="{BBB940D9-6E0A-4328-A189-34EB24C4A8A4}" srcOrd="0" destOrd="0" presId="urn:microsoft.com/office/officeart/2005/8/layout/chevron2"/>
    <dgm:cxn modelId="{3EA77B97-4E6F-40D6-8B54-CB2DDA8AAAF6}" type="presParOf" srcId="{BBB940D9-6E0A-4328-A189-34EB24C4A8A4}" destId="{EBA5854F-9302-447C-A350-3F78FC263800}" srcOrd="0" destOrd="0" presId="urn:microsoft.com/office/officeart/2005/8/layout/chevron2"/>
    <dgm:cxn modelId="{C0D80A89-A06B-4A91-982C-0A44123E651F}" type="presParOf" srcId="{BBB940D9-6E0A-4328-A189-34EB24C4A8A4}" destId="{D57D3BCD-6F56-4F64-A12F-9045785EAF83}" srcOrd="1" destOrd="0" presId="urn:microsoft.com/office/officeart/2005/8/layout/chevron2"/>
    <dgm:cxn modelId="{B728AF32-EB58-4318-8B11-E9A4CD5296BF}" type="presParOf" srcId="{86A0FBA9-59D1-402E-8D57-6DE624ED15F1}" destId="{D5699343-525F-4707-A008-55E9A2E4E200}" srcOrd="1" destOrd="0" presId="urn:microsoft.com/office/officeart/2005/8/layout/chevron2"/>
    <dgm:cxn modelId="{AD27134F-BEDC-4002-8285-4543248635C3}" type="presParOf" srcId="{86A0FBA9-59D1-402E-8D57-6DE624ED15F1}" destId="{B4C5F50E-4A8F-4A78-958C-C65BD4B2BD99}" srcOrd="2" destOrd="0" presId="urn:microsoft.com/office/officeart/2005/8/layout/chevron2"/>
    <dgm:cxn modelId="{24168A58-B05C-4CFD-8B6D-227C7CD61694}" type="presParOf" srcId="{B4C5F50E-4A8F-4A78-958C-C65BD4B2BD99}" destId="{DFDF7A9A-7859-49B6-9E67-089E8B077CAC}" srcOrd="0" destOrd="0" presId="urn:microsoft.com/office/officeart/2005/8/layout/chevron2"/>
    <dgm:cxn modelId="{0A31112C-4A64-4A00-A8F2-402F8CC69B53}" type="presParOf" srcId="{B4C5F50E-4A8F-4A78-958C-C65BD4B2BD99}" destId="{B325D72B-133A-4AAB-94D6-D2573307A8FB}" srcOrd="1" destOrd="0" presId="urn:microsoft.com/office/officeart/2005/8/layout/chevron2"/>
    <dgm:cxn modelId="{323BE55A-F8B6-4AB6-98D3-787C7DB39A1A}" type="presParOf" srcId="{86A0FBA9-59D1-402E-8D57-6DE624ED15F1}" destId="{DCAAD33E-2F88-45CF-802E-B47B43B4EDD1}" srcOrd="3" destOrd="0" presId="urn:microsoft.com/office/officeart/2005/8/layout/chevron2"/>
    <dgm:cxn modelId="{A9CD8D90-8826-4F3E-98C6-B9CEA5E49CCB}" type="presParOf" srcId="{86A0FBA9-59D1-402E-8D57-6DE624ED15F1}" destId="{C87B1E1A-4B72-4237-A18A-F53C97A4A569}" srcOrd="4" destOrd="0" presId="urn:microsoft.com/office/officeart/2005/8/layout/chevron2"/>
    <dgm:cxn modelId="{9C7379D7-A2CA-437B-B784-2622D2D8713C}" type="presParOf" srcId="{C87B1E1A-4B72-4237-A18A-F53C97A4A569}" destId="{53C96ADD-5F31-41DF-BC14-B31A9DEBB3F8}" srcOrd="0" destOrd="0" presId="urn:microsoft.com/office/officeart/2005/8/layout/chevron2"/>
    <dgm:cxn modelId="{F6195BAF-CA72-4982-B5B3-9A5BDF2D6C44}" type="presParOf" srcId="{C87B1E1A-4B72-4237-A18A-F53C97A4A569}" destId="{541174AE-1DB6-4045-B7CF-E170DEA342B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6D47DF-6A83-420B-9F83-EA989AE385D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1AB06B-DA5C-4423-8F44-E4358536B8E5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D032C84C-EBA5-453C-B488-FE2333910BC7}" type="parTrans" cxnId="{96CF5116-A67E-4936-A675-4FCEA3A45866}">
      <dgm:prSet/>
      <dgm:spPr/>
      <dgm:t>
        <a:bodyPr/>
        <a:lstStyle/>
        <a:p>
          <a:endParaRPr lang="ru-RU"/>
        </a:p>
      </dgm:t>
    </dgm:pt>
    <dgm:pt modelId="{9D3ECAC9-FCF9-44E9-B908-EFD821979EDD}" type="sibTrans" cxnId="{96CF5116-A67E-4936-A675-4FCEA3A45866}">
      <dgm:prSet/>
      <dgm:spPr/>
      <dgm:t>
        <a:bodyPr/>
        <a:lstStyle/>
        <a:p>
          <a:endParaRPr lang="ru-RU"/>
        </a:p>
      </dgm:t>
    </dgm:pt>
    <dgm:pt modelId="{ABD05B77-D35A-456E-937D-459C52BD830F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A7039C43-DF1D-4424-96D4-48C1E8A90EF8}" type="parTrans" cxnId="{FA35D293-3C9C-4157-A872-A5BE728C3AC2}">
      <dgm:prSet/>
      <dgm:spPr/>
      <dgm:t>
        <a:bodyPr/>
        <a:lstStyle/>
        <a:p>
          <a:endParaRPr lang="ru-RU"/>
        </a:p>
      </dgm:t>
    </dgm:pt>
    <dgm:pt modelId="{58376D0C-5501-4428-945C-B669CE6F57D2}" type="sibTrans" cxnId="{FA35D293-3C9C-4157-A872-A5BE728C3AC2}">
      <dgm:prSet/>
      <dgm:spPr/>
      <dgm:t>
        <a:bodyPr/>
        <a:lstStyle/>
        <a:p>
          <a:endParaRPr lang="ru-RU"/>
        </a:p>
      </dgm:t>
    </dgm:pt>
    <dgm:pt modelId="{7318792C-51DF-44A8-8184-5D8A8357C115}">
      <dgm:prSet phldrT="[Текст]"/>
      <dgm:spPr/>
      <dgm:t>
        <a:bodyPr/>
        <a:lstStyle/>
        <a:p>
          <a:r>
            <a:rPr lang="ru-RU" dirty="0"/>
            <a:t>Растерянность, страх неудачи, паника</a:t>
          </a:r>
        </a:p>
      </dgm:t>
    </dgm:pt>
    <dgm:pt modelId="{50FC5B9A-9E06-41FF-9A90-A01A0CF78BDD}" type="parTrans" cxnId="{DE8F65F0-37FE-45C3-BF9B-03137D47E55C}">
      <dgm:prSet/>
      <dgm:spPr/>
      <dgm:t>
        <a:bodyPr/>
        <a:lstStyle/>
        <a:p>
          <a:endParaRPr lang="ru-RU"/>
        </a:p>
      </dgm:t>
    </dgm:pt>
    <dgm:pt modelId="{FEB145F7-C99F-4DB6-8006-DA7A81AC30D7}" type="sibTrans" cxnId="{DE8F65F0-37FE-45C3-BF9B-03137D47E55C}">
      <dgm:prSet/>
      <dgm:spPr/>
      <dgm:t>
        <a:bodyPr/>
        <a:lstStyle/>
        <a:p>
          <a:endParaRPr lang="ru-RU"/>
        </a:p>
      </dgm:t>
    </dgm:pt>
    <dgm:pt modelId="{88AD7AF9-30C5-4584-89A9-5DFEFC219ACF}">
      <dgm:prSet phldrT="[Текст]"/>
      <dgm:spPr/>
      <dgm:t>
        <a:bodyPr/>
        <a:lstStyle/>
        <a:p>
          <a:r>
            <a:rPr lang="ru-RU" dirty="0" smtClean="0"/>
            <a:t>Активизация, мобилизация, концентрация всех усилий</a:t>
          </a:r>
          <a:endParaRPr lang="ru-RU" dirty="0"/>
        </a:p>
      </dgm:t>
    </dgm:pt>
    <dgm:pt modelId="{CFAA382A-D83E-472B-9954-6DBD2F4939FB}" type="parTrans" cxnId="{1AB3B347-FB95-42DC-8EFE-F940CE665642}">
      <dgm:prSet/>
      <dgm:spPr/>
      <dgm:t>
        <a:bodyPr/>
        <a:lstStyle/>
        <a:p>
          <a:endParaRPr lang="ru-RU"/>
        </a:p>
      </dgm:t>
    </dgm:pt>
    <dgm:pt modelId="{458C321D-1BA3-4DB2-8D0D-7BA37CFE1292}" type="sibTrans" cxnId="{1AB3B347-FB95-42DC-8EFE-F940CE665642}">
      <dgm:prSet/>
      <dgm:spPr/>
      <dgm:t>
        <a:bodyPr/>
        <a:lstStyle/>
        <a:p>
          <a:endParaRPr lang="ru-RU"/>
        </a:p>
      </dgm:t>
    </dgm:pt>
    <dgm:pt modelId="{63BB5136-C78B-44F5-AF7D-381E33D2B233}" type="pres">
      <dgm:prSet presAssocID="{E26D47DF-6A83-420B-9F83-EA989AE385D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F92ED13-8DB4-4041-90B8-556456C2D234}" type="pres">
      <dgm:prSet presAssocID="{981AB06B-DA5C-4423-8F44-E4358536B8E5}" presName="linNode" presStyleCnt="0"/>
      <dgm:spPr/>
    </dgm:pt>
    <dgm:pt modelId="{6D2CBCA4-E6F8-464C-A8FC-6155FB0A69DC}" type="pres">
      <dgm:prSet presAssocID="{981AB06B-DA5C-4423-8F44-E4358536B8E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1B8FE2-13A1-491A-839E-1718FBF39A25}" type="pres">
      <dgm:prSet presAssocID="{981AB06B-DA5C-4423-8F44-E4358536B8E5}" presName="childShp" presStyleLbl="bgAccFollowNode1" presStyleIdx="0" presStyleCnt="2" custLinFactNeighborX="405" custLinFactNeighborY="-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20E96-D0D3-4C8A-982F-FA0DCDCCC9A0}" type="pres">
      <dgm:prSet presAssocID="{9D3ECAC9-FCF9-44E9-B908-EFD821979EDD}" presName="spacing" presStyleCnt="0"/>
      <dgm:spPr/>
    </dgm:pt>
    <dgm:pt modelId="{5E80A16C-36BD-4FF0-B8BD-32BBAF39AF18}" type="pres">
      <dgm:prSet presAssocID="{ABD05B77-D35A-456E-937D-459C52BD830F}" presName="linNode" presStyleCnt="0"/>
      <dgm:spPr/>
    </dgm:pt>
    <dgm:pt modelId="{5B461822-ECF8-457F-8BE8-57848C15EA7B}" type="pres">
      <dgm:prSet presAssocID="{ABD05B77-D35A-456E-937D-459C52BD830F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791CE1-ED4A-4172-AE6D-267A4E7AC374}" type="pres">
      <dgm:prSet presAssocID="{ABD05B77-D35A-456E-937D-459C52BD830F}" presName="childShp" presStyleLbl="bgAccFollowNode1" presStyleIdx="1" presStyleCnt="2" custLinFactNeighborX="962" custLinFactNeighborY="-18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35D293-3C9C-4157-A872-A5BE728C3AC2}" srcId="{E26D47DF-6A83-420B-9F83-EA989AE385D7}" destId="{ABD05B77-D35A-456E-937D-459C52BD830F}" srcOrd="1" destOrd="0" parTransId="{A7039C43-DF1D-4424-96D4-48C1E8A90EF8}" sibTransId="{58376D0C-5501-4428-945C-B669CE6F57D2}"/>
    <dgm:cxn modelId="{96CF5116-A67E-4936-A675-4FCEA3A45866}" srcId="{E26D47DF-6A83-420B-9F83-EA989AE385D7}" destId="{981AB06B-DA5C-4423-8F44-E4358536B8E5}" srcOrd="0" destOrd="0" parTransId="{D032C84C-EBA5-453C-B488-FE2333910BC7}" sibTransId="{9D3ECAC9-FCF9-44E9-B908-EFD821979EDD}"/>
    <dgm:cxn modelId="{63E9101A-E111-4820-A890-00E0F64079B4}" type="presOf" srcId="{ABD05B77-D35A-456E-937D-459C52BD830F}" destId="{5B461822-ECF8-457F-8BE8-57848C15EA7B}" srcOrd="0" destOrd="0" presId="urn:microsoft.com/office/officeart/2005/8/layout/vList6"/>
    <dgm:cxn modelId="{1AB3B347-FB95-42DC-8EFE-F940CE665642}" srcId="{981AB06B-DA5C-4423-8F44-E4358536B8E5}" destId="{88AD7AF9-30C5-4584-89A9-5DFEFC219ACF}" srcOrd="0" destOrd="0" parTransId="{CFAA382A-D83E-472B-9954-6DBD2F4939FB}" sibTransId="{458C321D-1BA3-4DB2-8D0D-7BA37CFE1292}"/>
    <dgm:cxn modelId="{1F828331-883B-4875-84A4-E71227556A7B}" type="presOf" srcId="{88AD7AF9-30C5-4584-89A9-5DFEFC219ACF}" destId="{7E1B8FE2-13A1-491A-839E-1718FBF39A25}" srcOrd="0" destOrd="0" presId="urn:microsoft.com/office/officeart/2005/8/layout/vList6"/>
    <dgm:cxn modelId="{05F48754-156E-4F2A-A20F-101B03B776A7}" type="presOf" srcId="{981AB06B-DA5C-4423-8F44-E4358536B8E5}" destId="{6D2CBCA4-E6F8-464C-A8FC-6155FB0A69DC}" srcOrd="0" destOrd="0" presId="urn:microsoft.com/office/officeart/2005/8/layout/vList6"/>
    <dgm:cxn modelId="{DE8F65F0-37FE-45C3-BF9B-03137D47E55C}" srcId="{ABD05B77-D35A-456E-937D-459C52BD830F}" destId="{7318792C-51DF-44A8-8184-5D8A8357C115}" srcOrd="0" destOrd="0" parTransId="{50FC5B9A-9E06-41FF-9A90-A01A0CF78BDD}" sibTransId="{FEB145F7-C99F-4DB6-8006-DA7A81AC30D7}"/>
    <dgm:cxn modelId="{8179A3B7-9629-4E2B-BD7D-EF710D160D34}" type="presOf" srcId="{E26D47DF-6A83-420B-9F83-EA989AE385D7}" destId="{63BB5136-C78B-44F5-AF7D-381E33D2B233}" srcOrd="0" destOrd="0" presId="urn:microsoft.com/office/officeart/2005/8/layout/vList6"/>
    <dgm:cxn modelId="{DC2B20E7-BF86-4BD2-8BE5-12EC2E2001CA}" type="presOf" srcId="{7318792C-51DF-44A8-8184-5D8A8357C115}" destId="{02791CE1-ED4A-4172-AE6D-267A4E7AC374}" srcOrd="0" destOrd="0" presId="urn:microsoft.com/office/officeart/2005/8/layout/vList6"/>
    <dgm:cxn modelId="{85E21117-20F8-448F-B5CD-58B4D4C62921}" type="presParOf" srcId="{63BB5136-C78B-44F5-AF7D-381E33D2B233}" destId="{4F92ED13-8DB4-4041-90B8-556456C2D234}" srcOrd="0" destOrd="0" presId="urn:microsoft.com/office/officeart/2005/8/layout/vList6"/>
    <dgm:cxn modelId="{DBCB86C0-E45F-4246-A27D-7DB79CB2E83E}" type="presParOf" srcId="{4F92ED13-8DB4-4041-90B8-556456C2D234}" destId="{6D2CBCA4-E6F8-464C-A8FC-6155FB0A69DC}" srcOrd="0" destOrd="0" presId="urn:microsoft.com/office/officeart/2005/8/layout/vList6"/>
    <dgm:cxn modelId="{EF46EB73-39C0-42CE-891E-01CCCD6851DA}" type="presParOf" srcId="{4F92ED13-8DB4-4041-90B8-556456C2D234}" destId="{7E1B8FE2-13A1-491A-839E-1718FBF39A25}" srcOrd="1" destOrd="0" presId="urn:microsoft.com/office/officeart/2005/8/layout/vList6"/>
    <dgm:cxn modelId="{D513DF40-C048-45C7-A207-AB743594EDD0}" type="presParOf" srcId="{63BB5136-C78B-44F5-AF7D-381E33D2B233}" destId="{29E20E96-D0D3-4C8A-982F-FA0DCDCCC9A0}" srcOrd="1" destOrd="0" presId="urn:microsoft.com/office/officeart/2005/8/layout/vList6"/>
    <dgm:cxn modelId="{0A93864E-0C36-4327-9C2E-D13C62323D0D}" type="presParOf" srcId="{63BB5136-C78B-44F5-AF7D-381E33D2B233}" destId="{5E80A16C-36BD-4FF0-B8BD-32BBAF39AF18}" srcOrd="2" destOrd="0" presId="urn:microsoft.com/office/officeart/2005/8/layout/vList6"/>
    <dgm:cxn modelId="{58EA8F5B-D7A9-4CFD-9B88-C707BF276AA5}" type="presParOf" srcId="{5E80A16C-36BD-4FF0-B8BD-32BBAF39AF18}" destId="{5B461822-ECF8-457F-8BE8-57848C15EA7B}" srcOrd="0" destOrd="0" presId="urn:microsoft.com/office/officeart/2005/8/layout/vList6"/>
    <dgm:cxn modelId="{E7D1B9DD-FB06-462C-B825-AB319B0FC849}" type="presParOf" srcId="{5E80A16C-36BD-4FF0-B8BD-32BBAF39AF18}" destId="{02791CE1-ED4A-4172-AE6D-267A4E7AC37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B83E38F-F365-48CE-B6BE-05E41C33C7E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358685-30CD-4B47-A5CF-8C0B64D26440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/>
            <a:t>Удобное рабочее место</a:t>
          </a:r>
        </a:p>
        <a:p>
          <a:pPr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/>
        </a:p>
      </dgm:t>
    </dgm:pt>
    <dgm:pt modelId="{E26249FD-4168-4953-ADBE-CF1E4767412E}" type="parTrans" cxnId="{BB38FFFC-8DA0-4422-B3A0-ED2D3F8BE6F4}">
      <dgm:prSet/>
      <dgm:spPr/>
      <dgm:t>
        <a:bodyPr/>
        <a:lstStyle/>
        <a:p>
          <a:endParaRPr lang="ru-RU"/>
        </a:p>
      </dgm:t>
    </dgm:pt>
    <dgm:pt modelId="{0DD38872-BAE8-4F46-8B56-230E44AABBE9}" type="sibTrans" cxnId="{BB38FFFC-8DA0-4422-B3A0-ED2D3F8BE6F4}">
      <dgm:prSet/>
      <dgm:spPr/>
      <dgm:t>
        <a:bodyPr/>
        <a:lstStyle/>
        <a:p>
          <a:endParaRPr lang="ru-RU"/>
        </a:p>
      </dgm:t>
    </dgm:pt>
    <dgm:pt modelId="{B5070395-C1B3-468D-A6F1-AB95A2E287A2}">
      <dgm:prSet phldrT="[Текст]" custT="1"/>
      <dgm:spPr/>
      <dgm:t>
        <a:bodyPr/>
        <a:lstStyle/>
        <a:p>
          <a:pPr marL="0" marR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/>
            <a:t>Психологическая поддержка, </a:t>
          </a:r>
        </a:p>
        <a:p>
          <a:pPr marL="0" marR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/>
            <a:t>поощрение, </a:t>
          </a:r>
          <a:r>
            <a:rPr lang="ru-RU" sz="2400" b="1" dirty="0" smtClean="0"/>
            <a:t>реальная </a:t>
          </a:r>
          <a:r>
            <a:rPr lang="ru-RU" sz="2400" b="1" dirty="0"/>
            <a:t>помощь </a:t>
          </a:r>
        </a:p>
        <a:p>
          <a:pPr marL="0" marR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/>
            <a:t>и спокойствие взрослых</a:t>
          </a:r>
        </a:p>
        <a:p>
          <a:pPr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/>
        </a:p>
      </dgm:t>
    </dgm:pt>
    <dgm:pt modelId="{2594E599-847F-44D1-880E-C7E8D078F658}" type="parTrans" cxnId="{39B34CE7-C453-4735-A995-F49FF06B58A4}">
      <dgm:prSet/>
      <dgm:spPr/>
      <dgm:t>
        <a:bodyPr/>
        <a:lstStyle/>
        <a:p>
          <a:endParaRPr lang="ru-RU"/>
        </a:p>
      </dgm:t>
    </dgm:pt>
    <dgm:pt modelId="{9F1F1F00-5091-49B9-8BE1-99CD2419C4CF}" type="sibTrans" cxnId="{39B34CE7-C453-4735-A995-F49FF06B58A4}">
      <dgm:prSet/>
      <dgm:spPr/>
      <dgm:t>
        <a:bodyPr/>
        <a:lstStyle/>
        <a:p>
          <a:endParaRPr lang="ru-RU"/>
        </a:p>
      </dgm:t>
    </dgm:pt>
    <dgm:pt modelId="{2ACE54C1-4140-4047-B25F-8E6AFB2C2590}">
      <dgm:prSet custT="1"/>
      <dgm:spPr/>
      <dgm:t>
        <a:bodyPr/>
        <a:lstStyle/>
        <a:p>
          <a:r>
            <a:rPr lang="ru-RU" sz="2400" b="1" dirty="0"/>
            <a:t>Поддержать ребенка - значит верить в него</a:t>
          </a:r>
        </a:p>
      </dgm:t>
    </dgm:pt>
    <dgm:pt modelId="{F8625DEA-9763-4DAA-94FA-DFA1A11BEFB1}" type="parTrans" cxnId="{F4E7F8B2-A1C3-476F-A811-288AD20AF711}">
      <dgm:prSet/>
      <dgm:spPr/>
      <dgm:t>
        <a:bodyPr/>
        <a:lstStyle/>
        <a:p>
          <a:endParaRPr lang="ru-RU"/>
        </a:p>
      </dgm:t>
    </dgm:pt>
    <dgm:pt modelId="{9E2AE6BA-6244-4935-8B0C-8FE8CC1059B0}" type="sibTrans" cxnId="{F4E7F8B2-A1C3-476F-A811-288AD20AF711}">
      <dgm:prSet/>
      <dgm:spPr/>
      <dgm:t>
        <a:bodyPr/>
        <a:lstStyle/>
        <a:p>
          <a:endParaRPr lang="ru-RU"/>
        </a:p>
      </dgm:t>
    </dgm:pt>
    <dgm:pt modelId="{AEBA9FA4-19C6-42EF-A602-BA8177AE56BA}" type="pres">
      <dgm:prSet presAssocID="{5B83E38F-F365-48CE-B6BE-05E41C33C7E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EE202F-DB90-4EC6-882E-A7464EC965A9}" type="pres">
      <dgm:prSet presAssocID="{52358685-30CD-4B47-A5CF-8C0B64D26440}" presName="parentLin" presStyleCnt="0"/>
      <dgm:spPr/>
    </dgm:pt>
    <dgm:pt modelId="{3B7D4D66-92BD-428A-B71B-94520704B155}" type="pres">
      <dgm:prSet presAssocID="{52358685-30CD-4B47-A5CF-8C0B64D2644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1DF84FB-14F1-48D5-9D0F-055DDC9C737D}" type="pres">
      <dgm:prSet presAssocID="{52358685-30CD-4B47-A5CF-8C0B64D26440}" presName="parentText" presStyleLbl="node1" presStyleIdx="0" presStyleCnt="3" custScaleX="78638" custScaleY="1799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4738B9-9F50-47CD-B79C-2513544F1022}" type="pres">
      <dgm:prSet presAssocID="{52358685-30CD-4B47-A5CF-8C0B64D26440}" presName="negativeSpace" presStyleCnt="0"/>
      <dgm:spPr/>
    </dgm:pt>
    <dgm:pt modelId="{0B5050AF-F4CD-49AB-8203-B0F97388DAFD}" type="pres">
      <dgm:prSet presAssocID="{52358685-30CD-4B47-A5CF-8C0B64D26440}" presName="childText" presStyleLbl="conFgAcc1" presStyleIdx="0" presStyleCnt="3">
        <dgm:presLayoutVars>
          <dgm:bulletEnabled val="1"/>
        </dgm:presLayoutVars>
      </dgm:prSet>
      <dgm:spPr/>
    </dgm:pt>
    <dgm:pt modelId="{3FAF2A98-E5D6-4CE9-9D24-D671BB9B76E3}" type="pres">
      <dgm:prSet presAssocID="{0DD38872-BAE8-4F46-8B56-230E44AABBE9}" presName="spaceBetweenRectangles" presStyleCnt="0"/>
      <dgm:spPr/>
    </dgm:pt>
    <dgm:pt modelId="{E7339E73-60D8-4CE9-81F8-F64C8C04D1CC}" type="pres">
      <dgm:prSet presAssocID="{B5070395-C1B3-468D-A6F1-AB95A2E287A2}" presName="parentLin" presStyleCnt="0"/>
      <dgm:spPr/>
    </dgm:pt>
    <dgm:pt modelId="{2BE7104A-59DC-40D3-854D-82CE3A258453}" type="pres">
      <dgm:prSet presAssocID="{B5070395-C1B3-468D-A6F1-AB95A2E287A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8514A8F-14D1-418B-93E5-2C70BAA0C735}" type="pres">
      <dgm:prSet presAssocID="{B5070395-C1B3-468D-A6F1-AB95A2E287A2}" presName="parentText" presStyleLbl="node1" presStyleIdx="1" presStyleCnt="3" custScaleX="94678" custScaleY="304973" custLinFactX="31153" custLinFactNeighborX="100000" custLinFactNeighborY="141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C9F35A-9557-44DB-BB7F-B59C710FA31B}" type="pres">
      <dgm:prSet presAssocID="{B5070395-C1B3-468D-A6F1-AB95A2E287A2}" presName="negativeSpace" presStyleCnt="0"/>
      <dgm:spPr/>
    </dgm:pt>
    <dgm:pt modelId="{F779BB95-874B-471B-8E39-039A49413D04}" type="pres">
      <dgm:prSet presAssocID="{B5070395-C1B3-468D-A6F1-AB95A2E287A2}" presName="childText" presStyleLbl="conFgAcc1" presStyleIdx="1" presStyleCnt="3">
        <dgm:presLayoutVars>
          <dgm:bulletEnabled val="1"/>
        </dgm:presLayoutVars>
      </dgm:prSet>
      <dgm:spPr/>
    </dgm:pt>
    <dgm:pt modelId="{CE04B236-D284-47CB-B93B-AB8674E65B88}" type="pres">
      <dgm:prSet presAssocID="{9F1F1F00-5091-49B9-8BE1-99CD2419C4CF}" presName="spaceBetweenRectangles" presStyleCnt="0"/>
      <dgm:spPr/>
    </dgm:pt>
    <dgm:pt modelId="{CAE1A2BA-9D57-4590-A027-5A5B0D8A29F4}" type="pres">
      <dgm:prSet presAssocID="{2ACE54C1-4140-4047-B25F-8E6AFB2C2590}" presName="parentLin" presStyleCnt="0"/>
      <dgm:spPr/>
    </dgm:pt>
    <dgm:pt modelId="{47823EC8-89C1-4AE3-8E59-88011EBDCA08}" type="pres">
      <dgm:prSet presAssocID="{2ACE54C1-4140-4047-B25F-8E6AFB2C259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371FBE9-28F4-482A-95D4-963E653C76AE}" type="pres">
      <dgm:prSet presAssocID="{2ACE54C1-4140-4047-B25F-8E6AFB2C2590}" presName="parentText" presStyleLbl="node1" presStyleIdx="2" presStyleCnt="3" custScaleX="78725" custScaleY="233709" custLinFactNeighborX="12150" custLinFactNeighborY="78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2A7EAC-7021-4618-B4A0-B1BF629CE6AB}" type="pres">
      <dgm:prSet presAssocID="{2ACE54C1-4140-4047-B25F-8E6AFB2C2590}" presName="negativeSpace" presStyleCnt="0"/>
      <dgm:spPr/>
    </dgm:pt>
    <dgm:pt modelId="{560B0F6F-907D-4EE5-B550-852831E8462E}" type="pres">
      <dgm:prSet presAssocID="{2ACE54C1-4140-4047-B25F-8E6AFB2C259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97EC901-9D43-45E1-A937-821EBE7E0B4B}" type="presOf" srcId="{2ACE54C1-4140-4047-B25F-8E6AFB2C2590}" destId="{C371FBE9-28F4-482A-95D4-963E653C76AE}" srcOrd="1" destOrd="0" presId="urn:microsoft.com/office/officeart/2005/8/layout/list1"/>
    <dgm:cxn modelId="{D79EE6AF-F531-4710-937E-0643AA4548A0}" type="presOf" srcId="{2ACE54C1-4140-4047-B25F-8E6AFB2C2590}" destId="{47823EC8-89C1-4AE3-8E59-88011EBDCA08}" srcOrd="0" destOrd="0" presId="urn:microsoft.com/office/officeart/2005/8/layout/list1"/>
    <dgm:cxn modelId="{F511A750-116C-46D4-BBD6-8060C5833DE9}" type="presOf" srcId="{5B83E38F-F365-48CE-B6BE-05E41C33C7EA}" destId="{AEBA9FA4-19C6-42EF-A602-BA8177AE56BA}" srcOrd="0" destOrd="0" presId="urn:microsoft.com/office/officeart/2005/8/layout/list1"/>
    <dgm:cxn modelId="{06119BAF-C681-4B53-B3C2-2E1CD7CDD0B8}" type="presOf" srcId="{52358685-30CD-4B47-A5CF-8C0B64D26440}" destId="{D1DF84FB-14F1-48D5-9D0F-055DDC9C737D}" srcOrd="1" destOrd="0" presId="urn:microsoft.com/office/officeart/2005/8/layout/list1"/>
    <dgm:cxn modelId="{21DF788F-5EAF-470A-9FA4-E5A6A19C53F4}" type="presOf" srcId="{52358685-30CD-4B47-A5CF-8C0B64D26440}" destId="{3B7D4D66-92BD-428A-B71B-94520704B155}" srcOrd="0" destOrd="0" presId="urn:microsoft.com/office/officeart/2005/8/layout/list1"/>
    <dgm:cxn modelId="{BB38FFFC-8DA0-4422-B3A0-ED2D3F8BE6F4}" srcId="{5B83E38F-F365-48CE-B6BE-05E41C33C7EA}" destId="{52358685-30CD-4B47-A5CF-8C0B64D26440}" srcOrd="0" destOrd="0" parTransId="{E26249FD-4168-4953-ADBE-CF1E4767412E}" sibTransId="{0DD38872-BAE8-4F46-8B56-230E44AABBE9}"/>
    <dgm:cxn modelId="{3FE6A8F6-B955-4FD3-A547-120A82FD8D90}" type="presOf" srcId="{B5070395-C1B3-468D-A6F1-AB95A2E287A2}" destId="{98514A8F-14D1-418B-93E5-2C70BAA0C735}" srcOrd="1" destOrd="0" presId="urn:microsoft.com/office/officeart/2005/8/layout/list1"/>
    <dgm:cxn modelId="{043E54ED-1920-4CC1-98DB-62CBE632CC56}" type="presOf" srcId="{B5070395-C1B3-468D-A6F1-AB95A2E287A2}" destId="{2BE7104A-59DC-40D3-854D-82CE3A258453}" srcOrd="0" destOrd="0" presId="urn:microsoft.com/office/officeart/2005/8/layout/list1"/>
    <dgm:cxn modelId="{F4E7F8B2-A1C3-476F-A811-288AD20AF711}" srcId="{5B83E38F-F365-48CE-B6BE-05E41C33C7EA}" destId="{2ACE54C1-4140-4047-B25F-8E6AFB2C2590}" srcOrd="2" destOrd="0" parTransId="{F8625DEA-9763-4DAA-94FA-DFA1A11BEFB1}" sibTransId="{9E2AE6BA-6244-4935-8B0C-8FE8CC1059B0}"/>
    <dgm:cxn modelId="{39B34CE7-C453-4735-A995-F49FF06B58A4}" srcId="{5B83E38F-F365-48CE-B6BE-05E41C33C7EA}" destId="{B5070395-C1B3-468D-A6F1-AB95A2E287A2}" srcOrd="1" destOrd="0" parTransId="{2594E599-847F-44D1-880E-C7E8D078F658}" sibTransId="{9F1F1F00-5091-49B9-8BE1-99CD2419C4CF}"/>
    <dgm:cxn modelId="{84F2652B-40DD-4E4D-8426-270393458128}" type="presParOf" srcId="{AEBA9FA4-19C6-42EF-A602-BA8177AE56BA}" destId="{53EE202F-DB90-4EC6-882E-A7464EC965A9}" srcOrd="0" destOrd="0" presId="urn:microsoft.com/office/officeart/2005/8/layout/list1"/>
    <dgm:cxn modelId="{ECAA6B60-DE7A-4503-BB14-FBD3847F838B}" type="presParOf" srcId="{53EE202F-DB90-4EC6-882E-A7464EC965A9}" destId="{3B7D4D66-92BD-428A-B71B-94520704B155}" srcOrd="0" destOrd="0" presId="urn:microsoft.com/office/officeart/2005/8/layout/list1"/>
    <dgm:cxn modelId="{1BBBA2ED-87BC-4A3F-9637-5DC33E10C044}" type="presParOf" srcId="{53EE202F-DB90-4EC6-882E-A7464EC965A9}" destId="{D1DF84FB-14F1-48D5-9D0F-055DDC9C737D}" srcOrd="1" destOrd="0" presId="urn:microsoft.com/office/officeart/2005/8/layout/list1"/>
    <dgm:cxn modelId="{117ED8F4-9E0E-4F80-9F03-44030A4C5FF6}" type="presParOf" srcId="{AEBA9FA4-19C6-42EF-A602-BA8177AE56BA}" destId="{4C4738B9-9F50-47CD-B79C-2513544F1022}" srcOrd="1" destOrd="0" presId="urn:microsoft.com/office/officeart/2005/8/layout/list1"/>
    <dgm:cxn modelId="{BEAEE878-06EC-4AED-9422-2D639304E997}" type="presParOf" srcId="{AEBA9FA4-19C6-42EF-A602-BA8177AE56BA}" destId="{0B5050AF-F4CD-49AB-8203-B0F97388DAFD}" srcOrd="2" destOrd="0" presId="urn:microsoft.com/office/officeart/2005/8/layout/list1"/>
    <dgm:cxn modelId="{13D9DDD5-86C3-409A-896B-2743F35E85A0}" type="presParOf" srcId="{AEBA9FA4-19C6-42EF-A602-BA8177AE56BA}" destId="{3FAF2A98-E5D6-4CE9-9D24-D671BB9B76E3}" srcOrd="3" destOrd="0" presId="urn:microsoft.com/office/officeart/2005/8/layout/list1"/>
    <dgm:cxn modelId="{5789349E-55DF-42D1-9059-3D51EAE86B99}" type="presParOf" srcId="{AEBA9FA4-19C6-42EF-A602-BA8177AE56BA}" destId="{E7339E73-60D8-4CE9-81F8-F64C8C04D1CC}" srcOrd="4" destOrd="0" presId="urn:microsoft.com/office/officeart/2005/8/layout/list1"/>
    <dgm:cxn modelId="{E274A2F2-2251-4DBC-9D38-4093B42B08D5}" type="presParOf" srcId="{E7339E73-60D8-4CE9-81F8-F64C8C04D1CC}" destId="{2BE7104A-59DC-40D3-854D-82CE3A258453}" srcOrd="0" destOrd="0" presId="urn:microsoft.com/office/officeart/2005/8/layout/list1"/>
    <dgm:cxn modelId="{02B5C22C-6669-4761-8C62-01A8F7D576D7}" type="presParOf" srcId="{E7339E73-60D8-4CE9-81F8-F64C8C04D1CC}" destId="{98514A8F-14D1-418B-93E5-2C70BAA0C735}" srcOrd="1" destOrd="0" presId="urn:microsoft.com/office/officeart/2005/8/layout/list1"/>
    <dgm:cxn modelId="{56748F35-C60A-4FEA-A5B2-95DA3DD43EF1}" type="presParOf" srcId="{AEBA9FA4-19C6-42EF-A602-BA8177AE56BA}" destId="{4CC9F35A-9557-44DB-BB7F-B59C710FA31B}" srcOrd="5" destOrd="0" presId="urn:microsoft.com/office/officeart/2005/8/layout/list1"/>
    <dgm:cxn modelId="{37887CAA-D38F-4C4B-BBD4-7A424834C565}" type="presParOf" srcId="{AEBA9FA4-19C6-42EF-A602-BA8177AE56BA}" destId="{F779BB95-874B-471B-8E39-039A49413D04}" srcOrd="6" destOrd="0" presId="urn:microsoft.com/office/officeart/2005/8/layout/list1"/>
    <dgm:cxn modelId="{707FABF9-B3C2-462B-9FD4-85FB6F89B2F7}" type="presParOf" srcId="{AEBA9FA4-19C6-42EF-A602-BA8177AE56BA}" destId="{CE04B236-D284-47CB-B93B-AB8674E65B88}" srcOrd="7" destOrd="0" presId="urn:microsoft.com/office/officeart/2005/8/layout/list1"/>
    <dgm:cxn modelId="{2BAA3B1C-7406-4D89-94C5-101FBEC2607F}" type="presParOf" srcId="{AEBA9FA4-19C6-42EF-A602-BA8177AE56BA}" destId="{CAE1A2BA-9D57-4590-A027-5A5B0D8A29F4}" srcOrd="8" destOrd="0" presId="urn:microsoft.com/office/officeart/2005/8/layout/list1"/>
    <dgm:cxn modelId="{07C58773-4906-40AB-95B3-AAE48EB408C7}" type="presParOf" srcId="{CAE1A2BA-9D57-4590-A027-5A5B0D8A29F4}" destId="{47823EC8-89C1-4AE3-8E59-88011EBDCA08}" srcOrd="0" destOrd="0" presId="urn:microsoft.com/office/officeart/2005/8/layout/list1"/>
    <dgm:cxn modelId="{4FF9B976-B235-4B2B-9848-955DABEF4F75}" type="presParOf" srcId="{CAE1A2BA-9D57-4590-A027-5A5B0D8A29F4}" destId="{C371FBE9-28F4-482A-95D4-963E653C76AE}" srcOrd="1" destOrd="0" presId="urn:microsoft.com/office/officeart/2005/8/layout/list1"/>
    <dgm:cxn modelId="{44F3A8AC-9478-4F95-B59B-49F105A00BA9}" type="presParOf" srcId="{AEBA9FA4-19C6-42EF-A602-BA8177AE56BA}" destId="{4B2A7EAC-7021-4618-B4A0-B1BF629CE6AB}" srcOrd="9" destOrd="0" presId="urn:microsoft.com/office/officeart/2005/8/layout/list1"/>
    <dgm:cxn modelId="{A0792077-C34C-4971-A640-6D60C9FE4FCD}" type="presParOf" srcId="{AEBA9FA4-19C6-42EF-A602-BA8177AE56BA}" destId="{560B0F6F-907D-4EE5-B550-852831E8462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5F6DF0-0A7C-4EA8-9DBA-D920002B162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59E235-55DD-430A-A596-001A44C80248}">
      <dgm:prSet phldrT="[Текст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/>
            <a:t>Тактика запугивания</a:t>
          </a:r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dirty="0"/>
        </a:p>
      </dgm:t>
    </dgm:pt>
    <dgm:pt modelId="{CB91AF03-DBAB-4EA5-BAAE-6E8D9880A806}" type="parTrans" cxnId="{F6B9B23F-85B1-41CC-B455-1EC8A3430140}">
      <dgm:prSet/>
      <dgm:spPr/>
      <dgm:t>
        <a:bodyPr/>
        <a:lstStyle/>
        <a:p>
          <a:endParaRPr lang="ru-RU"/>
        </a:p>
      </dgm:t>
    </dgm:pt>
    <dgm:pt modelId="{0CB3E557-3265-42C0-A7FC-3198FECCD951}" type="sibTrans" cxnId="{F6B9B23F-85B1-41CC-B455-1EC8A3430140}">
      <dgm:prSet/>
      <dgm:spPr/>
      <dgm:t>
        <a:bodyPr/>
        <a:lstStyle/>
        <a:p>
          <a:endParaRPr lang="ru-RU"/>
        </a:p>
      </dgm:t>
    </dgm:pt>
    <dgm:pt modelId="{337BD3C3-BD45-4B5F-B6CB-6BE18E4346FC}">
      <dgm:prSet phldrT="[Текст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/>
            <a:t>Озвученная угроза лишения родительской любви и дружбы</a:t>
          </a:r>
        </a:p>
        <a:p>
          <a:pPr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dirty="0"/>
        </a:p>
      </dgm:t>
    </dgm:pt>
    <dgm:pt modelId="{721FA0FC-198D-4A8D-81C5-C9BEA020A6CF}" type="parTrans" cxnId="{14BF6E7E-2928-493D-B006-62EA0025EDAC}">
      <dgm:prSet/>
      <dgm:spPr/>
      <dgm:t>
        <a:bodyPr/>
        <a:lstStyle/>
        <a:p>
          <a:endParaRPr lang="ru-RU"/>
        </a:p>
      </dgm:t>
    </dgm:pt>
    <dgm:pt modelId="{2D0FC5B3-2DB8-4C78-89B1-71AC172C8689}" type="sibTrans" cxnId="{14BF6E7E-2928-493D-B006-62EA0025EDAC}">
      <dgm:prSet/>
      <dgm:spPr/>
      <dgm:t>
        <a:bodyPr/>
        <a:lstStyle/>
        <a:p>
          <a:endParaRPr lang="ru-RU"/>
        </a:p>
      </dgm:t>
    </dgm:pt>
    <dgm:pt modelId="{94493E2C-2E94-49F4-A44A-65B8755459EE}">
      <dgm:prSet custT="1"/>
      <dgm:spPr/>
      <dgm:t>
        <a:bodyPr/>
        <a:lstStyle/>
        <a:p>
          <a:r>
            <a:rPr lang="ru-RU" sz="2800" dirty="0"/>
            <a:t>Неправильное формулирование слов поддержки</a:t>
          </a:r>
        </a:p>
      </dgm:t>
    </dgm:pt>
    <dgm:pt modelId="{AF697C74-22E0-466F-9893-1456A2E524CF}" type="parTrans" cxnId="{016467E6-7A74-4019-8130-A43EAF5F6B78}">
      <dgm:prSet/>
      <dgm:spPr/>
      <dgm:t>
        <a:bodyPr/>
        <a:lstStyle/>
        <a:p>
          <a:endParaRPr lang="ru-RU"/>
        </a:p>
      </dgm:t>
    </dgm:pt>
    <dgm:pt modelId="{EB00ED14-6CA5-4073-9451-07BE8F0128E3}" type="sibTrans" cxnId="{016467E6-7A74-4019-8130-A43EAF5F6B78}">
      <dgm:prSet/>
      <dgm:spPr/>
      <dgm:t>
        <a:bodyPr/>
        <a:lstStyle/>
        <a:p>
          <a:endParaRPr lang="ru-RU"/>
        </a:p>
      </dgm:t>
    </dgm:pt>
    <dgm:pt modelId="{829956C1-4968-4983-B092-98D521820DF9}">
      <dgm:prSet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err="1"/>
            <a:t>Гиперзабота</a:t>
          </a:r>
          <a:endParaRPr lang="ru-RU" sz="2800" dirty="0"/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dirty="0"/>
        </a:p>
      </dgm:t>
    </dgm:pt>
    <dgm:pt modelId="{CC483602-6743-42F9-AB3E-3A6FD6143A47}" type="parTrans" cxnId="{75D07FCD-4734-449F-BCEA-E8ACEF1A55F0}">
      <dgm:prSet/>
      <dgm:spPr/>
      <dgm:t>
        <a:bodyPr/>
        <a:lstStyle/>
        <a:p>
          <a:endParaRPr lang="ru-RU"/>
        </a:p>
      </dgm:t>
    </dgm:pt>
    <dgm:pt modelId="{EA20346D-C841-4CEC-AD43-BD9FE626B120}" type="sibTrans" cxnId="{75D07FCD-4734-449F-BCEA-E8ACEF1A55F0}">
      <dgm:prSet/>
      <dgm:spPr/>
      <dgm:t>
        <a:bodyPr/>
        <a:lstStyle/>
        <a:p>
          <a:endParaRPr lang="ru-RU"/>
        </a:p>
      </dgm:t>
    </dgm:pt>
    <dgm:pt modelId="{A68F692E-9E30-4973-AF9C-5B624512C27F}" type="pres">
      <dgm:prSet presAssocID="{575F6DF0-0A7C-4EA8-9DBA-D920002B162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888F80-F1A4-483F-B3D9-8E61A9FA9100}" type="pres">
      <dgm:prSet presAssocID="{F759E235-55DD-430A-A596-001A44C8024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3B0465-2667-421C-96FE-DE36CEF22FFB}" type="pres">
      <dgm:prSet presAssocID="{0CB3E557-3265-42C0-A7FC-3198FECCD951}" presName="spacer" presStyleCnt="0"/>
      <dgm:spPr/>
    </dgm:pt>
    <dgm:pt modelId="{018EA4B8-4E5E-492C-8B57-46F94FD97536}" type="pres">
      <dgm:prSet presAssocID="{337BD3C3-BD45-4B5F-B6CB-6BE18E4346F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80F93F-48BB-4701-940E-82D2192A7591}" type="pres">
      <dgm:prSet presAssocID="{2D0FC5B3-2DB8-4C78-89B1-71AC172C8689}" presName="spacer" presStyleCnt="0"/>
      <dgm:spPr/>
    </dgm:pt>
    <dgm:pt modelId="{25B41691-49F6-4FBA-B39B-5ECF3BD26AC9}" type="pres">
      <dgm:prSet presAssocID="{94493E2C-2E94-49F4-A44A-65B8755459E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C24120-0B7D-4A0D-A5C4-DF119B889D13}" type="pres">
      <dgm:prSet presAssocID="{EB00ED14-6CA5-4073-9451-07BE8F0128E3}" presName="spacer" presStyleCnt="0"/>
      <dgm:spPr/>
    </dgm:pt>
    <dgm:pt modelId="{8DF90718-3220-4A16-905A-74A8DAF2A71D}" type="pres">
      <dgm:prSet presAssocID="{829956C1-4968-4983-B092-98D521820DF9}" presName="parentText" presStyleLbl="node1" presStyleIdx="3" presStyleCnt="4" custLinFactNeighborY="354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84614E-5CF9-4A0A-9EE1-421AE1F44D63}" type="presOf" srcId="{575F6DF0-0A7C-4EA8-9DBA-D920002B1620}" destId="{A68F692E-9E30-4973-AF9C-5B624512C27F}" srcOrd="0" destOrd="0" presId="urn:microsoft.com/office/officeart/2005/8/layout/vList2"/>
    <dgm:cxn modelId="{75D07FCD-4734-449F-BCEA-E8ACEF1A55F0}" srcId="{575F6DF0-0A7C-4EA8-9DBA-D920002B1620}" destId="{829956C1-4968-4983-B092-98D521820DF9}" srcOrd="3" destOrd="0" parTransId="{CC483602-6743-42F9-AB3E-3A6FD6143A47}" sibTransId="{EA20346D-C841-4CEC-AD43-BD9FE626B120}"/>
    <dgm:cxn modelId="{FED905F8-422A-404F-81FE-4A51F1FFF783}" type="presOf" srcId="{F759E235-55DD-430A-A596-001A44C80248}" destId="{AA888F80-F1A4-483F-B3D9-8E61A9FA9100}" srcOrd="0" destOrd="0" presId="urn:microsoft.com/office/officeart/2005/8/layout/vList2"/>
    <dgm:cxn modelId="{B3ADB35B-B122-483A-BF0F-501A16F041ED}" type="presOf" srcId="{94493E2C-2E94-49F4-A44A-65B8755459EE}" destId="{25B41691-49F6-4FBA-B39B-5ECF3BD26AC9}" srcOrd="0" destOrd="0" presId="urn:microsoft.com/office/officeart/2005/8/layout/vList2"/>
    <dgm:cxn modelId="{F6B9B23F-85B1-41CC-B455-1EC8A3430140}" srcId="{575F6DF0-0A7C-4EA8-9DBA-D920002B1620}" destId="{F759E235-55DD-430A-A596-001A44C80248}" srcOrd="0" destOrd="0" parTransId="{CB91AF03-DBAB-4EA5-BAAE-6E8D9880A806}" sibTransId="{0CB3E557-3265-42C0-A7FC-3198FECCD951}"/>
    <dgm:cxn modelId="{016467E6-7A74-4019-8130-A43EAF5F6B78}" srcId="{575F6DF0-0A7C-4EA8-9DBA-D920002B1620}" destId="{94493E2C-2E94-49F4-A44A-65B8755459EE}" srcOrd="2" destOrd="0" parTransId="{AF697C74-22E0-466F-9893-1456A2E524CF}" sibTransId="{EB00ED14-6CA5-4073-9451-07BE8F0128E3}"/>
    <dgm:cxn modelId="{14BF6E7E-2928-493D-B006-62EA0025EDAC}" srcId="{575F6DF0-0A7C-4EA8-9DBA-D920002B1620}" destId="{337BD3C3-BD45-4B5F-B6CB-6BE18E4346FC}" srcOrd="1" destOrd="0" parTransId="{721FA0FC-198D-4A8D-81C5-C9BEA020A6CF}" sibTransId="{2D0FC5B3-2DB8-4C78-89B1-71AC172C8689}"/>
    <dgm:cxn modelId="{F6366289-B377-4E30-AC02-7BB57C781F28}" type="presOf" srcId="{337BD3C3-BD45-4B5F-B6CB-6BE18E4346FC}" destId="{018EA4B8-4E5E-492C-8B57-46F94FD97536}" srcOrd="0" destOrd="0" presId="urn:microsoft.com/office/officeart/2005/8/layout/vList2"/>
    <dgm:cxn modelId="{82252492-4227-4F78-8ADB-4220A4288142}" type="presOf" srcId="{829956C1-4968-4983-B092-98D521820DF9}" destId="{8DF90718-3220-4A16-905A-74A8DAF2A71D}" srcOrd="0" destOrd="0" presId="urn:microsoft.com/office/officeart/2005/8/layout/vList2"/>
    <dgm:cxn modelId="{0C542ECF-1321-46EE-B46A-61C14518DE50}" type="presParOf" srcId="{A68F692E-9E30-4973-AF9C-5B624512C27F}" destId="{AA888F80-F1A4-483F-B3D9-8E61A9FA9100}" srcOrd="0" destOrd="0" presId="urn:microsoft.com/office/officeart/2005/8/layout/vList2"/>
    <dgm:cxn modelId="{0960E6DC-0A0A-4BCF-8064-074D12FCECF9}" type="presParOf" srcId="{A68F692E-9E30-4973-AF9C-5B624512C27F}" destId="{9D3B0465-2667-421C-96FE-DE36CEF22FFB}" srcOrd="1" destOrd="0" presId="urn:microsoft.com/office/officeart/2005/8/layout/vList2"/>
    <dgm:cxn modelId="{83049B45-5189-42FC-B22B-88339278033C}" type="presParOf" srcId="{A68F692E-9E30-4973-AF9C-5B624512C27F}" destId="{018EA4B8-4E5E-492C-8B57-46F94FD97536}" srcOrd="2" destOrd="0" presId="urn:microsoft.com/office/officeart/2005/8/layout/vList2"/>
    <dgm:cxn modelId="{CB1705E6-BC25-4B63-AF47-DC7C0D1AD75A}" type="presParOf" srcId="{A68F692E-9E30-4973-AF9C-5B624512C27F}" destId="{2280F93F-48BB-4701-940E-82D2192A7591}" srcOrd="3" destOrd="0" presId="urn:microsoft.com/office/officeart/2005/8/layout/vList2"/>
    <dgm:cxn modelId="{962C2560-CD67-4DA3-9DCA-189B48EAAA18}" type="presParOf" srcId="{A68F692E-9E30-4973-AF9C-5B624512C27F}" destId="{25B41691-49F6-4FBA-B39B-5ECF3BD26AC9}" srcOrd="4" destOrd="0" presId="urn:microsoft.com/office/officeart/2005/8/layout/vList2"/>
    <dgm:cxn modelId="{6E31C2F3-84A6-4E62-B283-079929C872C4}" type="presParOf" srcId="{A68F692E-9E30-4973-AF9C-5B624512C27F}" destId="{E5C24120-0B7D-4A0D-A5C4-DF119B889D13}" srcOrd="5" destOrd="0" presId="urn:microsoft.com/office/officeart/2005/8/layout/vList2"/>
    <dgm:cxn modelId="{D7EC388C-E06B-4CAC-AFCB-256EBCDA5708}" type="presParOf" srcId="{A68F692E-9E30-4973-AF9C-5B624512C27F}" destId="{8DF90718-3220-4A16-905A-74A8DAF2A71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ABBA2-FD79-49BE-95EE-04164C3EA8FD}">
      <dsp:nvSpPr>
        <dsp:cNvPr id="0" name=""/>
        <dsp:cNvSpPr/>
      </dsp:nvSpPr>
      <dsp:spPr>
        <a:xfrm>
          <a:off x="1469653" y="0"/>
          <a:ext cx="4520241" cy="452024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7B0FD-5CCB-4C35-8222-EC411338CF38}">
      <dsp:nvSpPr>
        <dsp:cNvPr id="0" name=""/>
        <dsp:cNvSpPr/>
      </dsp:nvSpPr>
      <dsp:spPr>
        <a:xfrm>
          <a:off x="813682" y="3283214"/>
          <a:ext cx="2938156" cy="1070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Franklin Gothic Book"/>
            </a:rPr>
            <a:t>Подготовка</a:t>
          </a:r>
          <a:r>
            <a:rPr lang="ru-RU" sz="2000" b="0" i="0" u="none" strike="noStrike" kern="1200" cap="none" baseline="0" noProof="0" dirty="0">
              <a:solidFill>
                <a:srgbClr val="010000"/>
              </a:solidFill>
              <a:latin typeface="Franklin Gothic Book"/>
            </a:rPr>
            <a:t> по </a:t>
          </a:r>
          <a:r>
            <a:rPr lang="ru-RU" sz="2000" b="0" i="0" u="none" strike="noStrike" kern="1200" cap="none" baseline="0" noProof="0" dirty="0">
              <a:latin typeface="Franklin Gothic Book"/>
            </a:rPr>
            <a:t>предмету</a:t>
          </a:r>
          <a:r>
            <a:rPr lang="ru-RU" sz="2000" b="0" i="0" u="none" strike="noStrike" kern="1200" cap="none" baseline="0" noProof="0" dirty="0">
              <a:solidFill>
                <a:srgbClr val="010000"/>
              </a:solidFill>
              <a:latin typeface="Franklin Gothic Book"/>
            </a:rPr>
            <a:t> (знания)</a:t>
          </a:r>
          <a:endParaRPr lang="ru-RU" sz="2000" kern="1200" dirty="0"/>
        </a:p>
      </dsp:txBody>
      <dsp:txXfrm>
        <a:off x="865916" y="3335448"/>
        <a:ext cx="2833688" cy="965557"/>
      </dsp:txXfrm>
    </dsp:sp>
    <dsp:sp modelId="{A7DD638E-81BD-479A-851E-459E2F9A61AD}">
      <dsp:nvSpPr>
        <dsp:cNvPr id="0" name=""/>
        <dsp:cNvSpPr/>
      </dsp:nvSpPr>
      <dsp:spPr>
        <a:xfrm>
          <a:off x="3694016" y="1915069"/>
          <a:ext cx="2938156" cy="1070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Franklin Gothic Book"/>
            </a:rPr>
            <a:t>Физиологическая готовность (здоровье)</a:t>
          </a:r>
          <a:endParaRPr lang="ru-RU" sz="2000" kern="1200" dirty="0"/>
        </a:p>
      </dsp:txBody>
      <dsp:txXfrm>
        <a:off x="3746250" y="1967303"/>
        <a:ext cx="2833688" cy="965557"/>
      </dsp:txXfrm>
    </dsp:sp>
    <dsp:sp modelId="{7CDE8435-63D0-4647-9468-9DA1650DB329}">
      <dsp:nvSpPr>
        <dsp:cNvPr id="0" name=""/>
        <dsp:cNvSpPr/>
      </dsp:nvSpPr>
      <dsp:spPr>
        <a:xfrm>
          <a:off x="741697" y="546912"/>
          <a:ext cx="2938156" cy="1070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Franklin Gothic Book"/>
            </a:rPr>
            <a:t>Психологическая готовность</a:t>
          </a:r>
          <a:endParaRPr lang="ru-RU" sz="2000" kern="1200" dirty="0"/>
        </a:p>
      </dsp:txBody>
      <dsp:txXfrm>
        <a:off x="793931" y="599146"/>
        <a:ext cx="2833688" cy="9655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67AF40-4058-4B0A-9C88-BEDD8FF07A68}">
      <dsp:nvSpPr>
        <dsp:cNvPr id="0" name=""/>
        <dsp:cNvSpPr/>
      </dsp:nvSpPr>
      <dsp:spPr>
        <a:xfrm>
          <a:off x="0" y="3813"/>
          <a:ext cx="7992888" cy="9829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/>
            <a:t>Сомневается в своих знаниях, не уверен, что достаточно подготовлен</a:t>
          </a:r>
        </a:p>
      </dsp:txBody>
      <dsp:txXfrm>
        <a:off x="47985" y="51798"/>
        <a:ext cx="7896918" cy="887017"/>
      </dsp:txXfrm>
    </dsp:sp>
    <dsp:sp modelId="{75960727-EEF3-4819-9A96-2AAFA3F0C068}">
      <dsp:nvSpPr>
        <dsp:cNvPr id="0" name=""/>
        <dsp:cNvSpPr/>
      </dsp:nvSpPr>
      <dsp:spPr>
        <a:xfrm>
          <a:off x="0" y="996955"/>
          <a:ext cx="7992888" cy="9829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Сомневается в собственных способностях</a:t>
          </a:r>
        </a:p>
      </dsp:txBody>
      <dsp:txXfrm>
        <a:off x="47985" y="1044940"/>
        <a:ext cx="7896918" cy="887017"/>
      </dsp:txXfrm>
    </dsp:sp>
    <dsp:sp modelId="{090308D1-2A80-46CE-A597-4BF8E6076706}">
      <dsp:nvSpPr>
        <dsp:cNvPr id="0" name=""/>
        <dsp:cNvSpPr/>
      </dsp:nvSpPr>
      <dsp:spPr>
        <a:xfrm>
          <a:off x="0" y="2041352"/>
          <a:ext cx="7992888" cy="9829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/>
            <a:t>Испытывает страх перед экзаменом в силу личностных особенностей 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47985" y="2089337"/>
        <a:ext cx="7896918" cy="887017"/>
      </dsp:txXfrm>
    </dsp:sp>
    <dsp:sp modelId="{F6B264D0-E043-4A79-A862-39CC4DD7359A}">
      <dsp:nvSpPr>
        <dsp:cNvPr id="0" name=""/>
        <dsp:cNvSpPr/>
      </dsp:nvSpPr>
      <dsp:spPr>
        <a:xfrm>
          <a:off x="0" y="2989213"/>
          <a:ext cx="7992888" cy="9829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Боится незнакомой ситуации</a:t>
          </a:r>
        </a:p>
      </dsp:txBody>
      <dsp:txXfrm>
        <a:off x="47985" y="3037198"/>
        <a:ext cx="7896918" cy="887017"/>
      </dsp:txXfrm>
    </dsp:sp>
    <dsp:sp modelId="{722FE8F6-3FF5-4830-8483-125729776DA0}">
      <dsp:nvSpPr>
        <dsp:cNvPr id="0" name=""/>
        <dsp:cNvSpPr/>
      </dsp:nvSpPr>
      <dsp:spPr>
        <a:xfrm>
          <a:off x="0" y="3984435"/>
          <a:ext cx="7992888" cy="9829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/>
            <a:t>Испытывает повышенную ответственность перед родителями и педагогами</a:t>
          </a:r>
        </a:p>
        <a:p>
          <a:pPr lvl="0" algn="l">
            <a:spcBef>
              <a:spcPct val="0"/>
            </a:spcBef>
          </a:pPr>
          <a:endParaRPr lang="ru-RU" sz="500" kern="1200" dirty="0"/>
        </a:p>
      </dsp:txBody>
      <dsp:txXfrm>
        <a:off x="47985" y="4032420"/>
        <a:ext cx="7896918" cy="8870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5854F-9302-447C-A350-3F78FC263800}">
      <dsp:nvSpPr>
        <dsp:cNvPr id="0" name=""/>
        <dsp:cNvSpPr/>
      </dsp:nvSpPr>
      <dsp:spPr>
        <a:xfrm rot="5400000">
          <a:off x="-245874" y="248933"/>
          <a:ext cx="1639166" cy="11474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/>
            <a:t>1</a:t>
          </a:r>
        </a:p>
      </dsp:txBody>
      <dsp:txXfrm rot="-5400000">
        <a:off x="1" y="576766"/>
        <a:ext cx="1147416" cy="491750"/>
      </dsp:txXfrm>
    </dsp:sp>
    <dsp:sp modelId="{D57D3BCD-6F56-4F64-A12F-9045785EAF83}">
      <dsp:nvSpPr>
        <dsp:cNvPr id="0" name=""/>
        <dsp:cNvSpPr/>
      </dsp:nvSpPr>
      <dsp:spPr>
        <a:xfrm rot="5400000">
          <a:off x="3857403" y="-2706928"/>
          <a:ext cx="1065458" cy="6485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4100" kern="1200" dirty="0"/>
            <a:t>физические</a:t>
          </a:r>
        </a:p>
      </dsp:txBody>
      <dsp:txXfrm rot="-5400000">
        <a:off x="1147417" y="55069"/>
        <a:ext cx="6433420" cy="961436"/>
      </dsp:txXfrm>
    </dsp:sp>
    <dsp:sp modelId="{DFDF7A9A-7859-49B6-9E67-089E8B077CAC}">
      <dsp:nvSpPr>
        <dsp:cNvPr id="0" name=""/>
        <dsp:cNvSpPr/>
      </dsp:nvSpPr>
      <dsp:spPr>
        <a:xfrm rot="5400000">
          <a:off x="-245874" y="1639402"/>
          <a:ext cx="1639166" cy="11474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/>
            <a:t>2</a:t>
          </a:r>
        </a:p>
      </dsp:txBody>
      <dsp:txXfrm rot="-5400000">
        <a:off x="1" y="1967235"/>
        <a:ext cx="1147416" cy="491750"/>
      </dsp:txXfrm>
    </dsp:sp>
    <dsp:sp modelId="{B325D72B-133A-4AAB-94D6-D2573307A8FB}">
      <dsp:nvSpPr>
        <dsp:cNvPr id="0" name=""/>
        <dsp:cNvSpPr/>
      </dsp:nvSpPr>
      <dsp:spPr>
        <a:xfrm rot="5400000">
          <a:off x="3857403" y="-1341834"/>
          <a:ext cx="1065458" cy="6485431"/>
        </a:xfrm>
        <a:prstGeom prst="round2Same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4100" kern="1200" dirty="0"/>
            <a:t>эмоциональные</a:t>
          </a:r>
        </a:p>
      </dsp:txBody>
      <dsp:txXfrm rot="-5400000">
        <a:off x="1147417" y="1420163"/>
        <a:ext cx="6433420" cy="961436"/>
      </dsp:txXfrm>
    </dsp:sp>
    <dsp:sp modelId="{53C96ADD-5F31-41DF-BC14-B31A9DEBB3F8}">
      <dsp:nvSpPr>
        <dsp:cNvPr id="0" name=""/>
        <dsp:cNvSpPr/>
      </dsp:nvSpPr>
      <dsp:spPr>
        <a:xfrm rot="5400000">
          <a:off x="-245874" y="3140153"/>
          <a:ext cx="1639166" cy="11474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/>
            <a:t>3</a:t>
          </a:r>
        </a:p>
      </dsp:txBody>
      <dsp:txXfrm rot="-5400000">
        <a:off x="1" y="3467986"/>
        <a:ext cx="1147416" cy="491750"/>
      </dsp:txXfrm>
    </dsp:sp>
    <dsp:sp modelId="{541174AE-1DB6-4045-B7CF-E170DEA342B6}">
      <dsp:nvSpPr>
        <dsp:cNvPr id="0" name=""/>
        <dsp:cNvSpPr/>
      </dsp:nvSpPr>
      <dsp:spPr>
        <a:xfrm rot="5400000">
          <a:off x="3857403" y="170334"/>
          <a:ext cx="1065458" cy="6485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4100" kern="1200" dirty="0"/>
            <a:t>поведенческие</a:t>
          </a:r>
        </a:p>
      </dsp:txBody>
      <dsp:txXfrm rot="-5400000">
        <a:off x="1147417" y="2932332"/>
        <a:ext cx="6433420" cy="9614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B8FE2-13A1-491A-839E-1718FBF39A25}">
      <dsp:nvSpPr>
        <dsp:cNvPr id="0" name=""/>
        <dsp:cNvSpPr/>
      </dsp:nvSpPr>
      <dsp:spPr>
        <a:xfrm>
          <a:off x="2995532" y="0"/>
          <a:ext cx="4493299" cy="22625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Активизация, мобилизация, концентрация всех усилий</a:t>
          </a:r>
          <a:endParaRPr lang="ru-RU" sz="2800" kern="1200" dirty="0"/>
        </a:p>
      </dsp:txBody>
      <dsp:txXfrm>
        <a:off x="2995532" y="282820"/>
        <a:ext cx="3644841" cy="1696917"/>
      </dsp:txXfrm>
    </dsp:sp>
    <dsp:sp modelId="{6D2CBCA4-E6F8-464C-A8FC-6155FB0A69DC}">
      <dsp:nvSpPr>
        <dsp:cNvPr id="0" name=""/>
        <dsp:cNvSpPr/>
      </dsp:nvSpPr>
      <dsp:spPr>
        <a:xfrm>
          <a:off x="0" y="580"/>
          <a:ext cx="2995532" cy="22625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/>
            <a:t>1</a:t>
          </a:r>
        </a:p>
      </dsp:txBody>
      <dsp:txXfrm>
        <a:off x="110449" y="111029"/>
        <a:ext cx="2774634" cy="2041658"/>
      </dsp:txXfrm>
    </dsp:sp>
    <dsp:sp modelId="{02791CE1-ED4A-4172-AE6D-267A4E7AC374}">
      <dsp:nvSpPr>
        <dsp:cNvPr id="0" name=""/>
        <dsp:cNvSpPr/>
      </dsp:nvSpPr>
      <dsp:spPr>
        <a:xfrm>
          <a:off x="2995532" y="2448281"/>
          <a:ext cx="4493299" cy="22625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/>
            <a:t>Растерянность, страх неудачи, паника</a:t>
          </a:r>
        </a:p>
      </dsp:txBody>
      <dsp:txXfrm>
        <a:off x="2995532" y="2731101"/>
        <a:ext cx="3644841" cy="1696917"/>
      </dsp:txXfrm>
    </dsp:sp>
    <dsp:sp modelId="{5B461822-ECF8-457F-8BE8-57848C15EA7B}">
      <dsp:nvSpPr>
        <dsp:cNvPr id="0" name=""/>
        <dsp:cNvSpPr/>
      </dsp:nvSpPr>
      <dsp:spPr>
        <a:xfrm>
          <a:off x="0" y="2489391"/>
          <a:ext cx="2995532" cy="22625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/>
            <a:t>2</a:t>
          </a:r>
        </a:p>
      </dsp:txBody>
      <dsp:txXfrm>
        <a:off x="110449" y="2599840"/>
        <a:ext cx="2774634" cy="20416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050AF-F4CD-49AB-8203-B0F97388DAFD}">
      <dsp:nvSpPr>
        <dsp:cNvPr id="0" name=""/>
        <dsp:cNvSpPr/>
      </dsp:nvSpPr>
      <dsp:spPr>
        <a:xfrm>
          <a:off x="0" y="814439"/>
          <a:ext cx="770485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DF84FB-14F1-48D5-9D0F-055DDC9C737D}">
      <dsp:nvSpPr>
        <dsp:cNvPr id="0" name=""/>
        <dsp:cNvSpPr/>
      </dsp:nvSpPr>
      <dsp:spPr>
        <a:xfrm>
          <a:off x="385242" y="123915"/>
          <a:ext cx="4241261" cy="9562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/>
            <a:t>Удобное рабочее место</a:t>
          </a:r>
        </a:p>
        <a:p>
          <a:pPr lvl="0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431920" y="170593"/>
        <a:ext cx="4147905" cy="862847"/>
      </dsp:txXfrm>
    </dsp:sp>
    <dsp:sp modelId="{F779BB95-874B-471B-8E39-039A49413D04}">
      <dsp:nvSpPr>
        <dsp:cNvPr id="0" name=""/>
        <dsp:cNvSpPr/>
      </dsp:nvSpPr>
      <dsp:spPr>
        <a:xfrm>
          <a:off x="0" y="2720063"/>
          <a:ext cx="770485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14A8F-14D1-418B-93E5-2C70BAA0C735}">
      <dsp:nvSpPr>
        <dsp:cNvPr id="0" name=""/>
        <dsp:cNvSpPr/>
      </dsp:nvSpPr>
      <dsp:spPr>
        <a:xfrm>
          <a:off x="2448297" y="1440161"/>
          <a:ext cx="5101375" cy="1620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marL="0" marR="0" lvl="0" indent="0" algn="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/>
            <a:t>Психологическая поддержка, </a:t>
          </a:r>
        </a:p>
        <a:p>
          <a:pPr marL="0" marR="0" lvl="0" indent="0" algn="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/>
            <a:t>поощрение, </a:t>
          </a:r>
          <a:r>
            <a:rPr lang="ru-RU" sz="2400" b="1" kern="1200" dirty="0" smtClean="0"/>
            <a:t>реальная </a:t>
          </a:r>
          <a:r>
            <a:rPr lang="ru-RU" sz="2400" b="1" kern="1200" dirty="0"/>
            <a:t>помощь </a:t>
          </a:r>
        </a:p>
        <a:p>
          <a:pPr marL="0" marR="0" lvl="0" indent="0" algn="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/>
            <a:t>и спокойствие взрослых</a:t>
          </a:r>
        </a:p>
        <a:p>
          <a:pPr lvl="0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2527403" y="1519267"/>
        <a:ext cx="4943163" cy="1462292"/>
      </dsp:txXfrm>
    </dsp:sp>
    <dsp:sp modelId="{560B0F6F-907D-4EE5-B550-852831E8462E}">
      <dsp:nvSpPr>
        <dsp:cNvPr id="0" name=""/>
        <dsp:cNvSpPr/>
      </dsp:nvSpPr>
      <dsp:spPr>
        <a:xfrm>
          <a:off x="0" y="4247020"/>
          <a:ext cx="770485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71FBE9-28F4-482A-95D4-963E653C76AE}">
      <dsp:nvSpPr>
        <dsp:cNvPr id="0" name=""/>
        <dsp:cNvSpPr/>
      </dsp:nvSpPr>
      <dsp:spPr>
        <a:xfrm>
          <a:off x="432049" y="3312368"/>
          <a:ext cx="4245953" cy="12418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Поддержать ребенка - значит верить в него</a:t>
          </a:r>
        </a:p>
      </dsp:txBody>
      <dsp:txXfrm>
        <a:off x="492670" y="3372989"/>
        <a:ext cx="4124711" cy="11205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888F80-F1A4-483F-B3D9-8E61A9FA9100}">
      <dsp:nvSpPr>
        <dsp:cNvPr id="0" name=""/>
        <dsp:cNvSpPr/>
      </dsp:nvSpPr>
      <dsp:spPr>
        <a:xfrm>
          <a:off x="0" y="1329"/>
          <a:ext cx="7776864" cy="11610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kern="1200" dirty="0"/>
            <a:t>Тактика запугивания</a:t>
          </a:r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6678" y="58007"/>
        <a:ext cx="7663508" cy="1047703"/>
      </dsp:txXfrm>
    </dsp:sp>
    <dsp:sp modelId="{018EA4B8-4E5E-492C-8B57-46F94FD97536}">
      <dsp:nvSpPr>
        <dsp:cNvPr id="0" name=""/>
        <dsp:cNvSpPr/>
      </dsp:nvSpPr>
      <dsp:spPr>
        <a:xfrm>
          <a:off x="0" y="1173596"/>
          <a:ext cx="7776864" cy="11610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kern="1200" dirty="0"/>
            <a:t>Озвученная угроза лишения родительской любви и дружбы</a:t>
          </a:r>
        </a:p>
        <a:p>
          <a:pPr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56678" y="1230274"/>
        <a:ext cx="7663508" cy="1047703"/>
      </dsp:txXfrm>
    </dsp:sp>
    <dsp:sp modelId="{25B41691-49F6-4FBA-B39B-5ECF3BD26AC9}">
      <dsp:nvSpPr>
        <dsp:cNvPr id="0" name=""/>
        <dsp:cNvSpPr/>
      </dsp:nvSpPr>
      <dsp:spPr>
        <a:xfrm>
          <a:off x="0" y="2345863"/>
          <a:ext cx="7776864" cy="11610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Неправильное формулирование слов поддержки</a:t>
          </a:r>
        </a:p>
      </dsp:txBody>
      <dsp:txXfrm>
        <a:off x="56678" y="2402541"/>
        <a:ext cx="7663508" cy="1047703"/>
      </dsp:txXfrm>
    </dsp:sp>
    <dsp:sp modelId="{8DF90718-3220-4A16-905A-74A8DAF2A71D}">
      <dsp:nvSpPr>
        <dsp:cNvPr id="0" name=""/>
        <dsp:cNvSpPr/>
      </dsp:nvSpPr>
      <dsp:spPr>
        <a:xfrm>
          <a:off x="0" y="3519460"/>
          <a:ext cx="7776864" cy="11610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kern="1200" dirty="0" err="1"/>
            <a:t>Гиперзабота</a:t>
          </a:r>
          <a:endParaRPr lang="ru-RU" sz="2800" kern="1200" dirty="0"/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56678" y="3576138"/>
        <a:ext cx="7663508" cy="1047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72BD0F-BA84-4581-9754-EC60D9CFDB51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483768" y="5589240"/>
            <a:ext cx="6400800" cy="948680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1800" dirty="0"/>
              <a:t>Елена Викторовна </a:t>
            </a:r>
            <a:r>
              <a:rPr lang="ru-RU" sz="1800" dirty="0" err="1"/>
              <a:t>Слободчикова</a:t>
            </a:r>
            <a:r>
              <a:rPr lang="ru-RU" sz="1800" dirty="0"/>
              <a:t>, </a:t>
            </a:r>
          </a:p>
          <a:p>
            <a:pPr algn="r"/>
            <a:r>
              <a:rPr lang="ru-RU" sz="1800" dirty="0"/>
              <a:t>психолог, заместитель директора краевого центра психолого-медико-социального сопровождения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Calibri"/>
                <a:cs typeface="Calibri"/>
              </a:rPr>
              <a:t>Как поддержать ребенка в период государственной итоговой аттестации: психологические рекомендации родителям</a:t>
            </a:r>
            <a:endParaRPr lang="ru-RU"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Ошибки, которых необходимо избегать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971600" y="1556792"/>
          <a:ext cx="777686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Стратегии родительского поведения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5385737"/>
          </a:xfrm>
        </p:spPr>
        <p:txBody>
          <a:bodyPr vert="horz" anchor="t">
            <a:normAutofit fontScale="92500" lnSpcReduction="10000"/>
          </a:bodyPr>
          <a:lstStyle/>
          <a:p>
            <a:pPr algn="just" fontAlgn="base"/>
            <a:r>
              <a:rPr lang="ru-RU" dirty="0">
                <a:latin typeface="Cambria"/>
              </a:rPr>
              <a:t>Не тревожьтесь о количестве баллов, которые ребенок получит на экзамене, и не критикуйте его после экзамена</a:t>
            </a:r>
          </a:p>
          <a:p>
            <a:pPr algn="just" fontAlgn="base"/>
            <a:r>
              <a:rPr lang="ru-RU" dirty="0">
                <a:latin typeface="Cambria"/>
              </a:rPr>
              <a:t>Подбадривайте детей, хвалите их за то, что они делают хорошо</a:t>
            </a:r>
          </a:p>
          <a:p>
            <a:pPr algn="just" fontAlgn="base"/>
            <a:r>
              <a:rPr lang="ru-RU" dirty="0">
                <a:latin typeface="Cambria"/>
              </a:rPr>
              <a:t>Повышайте их уверенность в себе</a:t>
            </a:r>
          </a:p>
          <a:p>
            <a:pPr algn="just"/>
            <a:r>
              <a:rPr lang="ru-RU" dirty="0" smtClean="0">
                <a:latin typeface="Cambria"/>
              </a:rPr>
              <a:t>Постарайтесь </a:t>
            </a:r>
            <a:r>
              <a:rPr lang="ru-RU" dirty="0">
                <a:latin typeface="Cambria"/>
              </a:rPr>
              <a:t>не накручивать ребёнка и не нагнетайте ситуацию</a:t>
            </a:r>
          </a:p>
          <a:p>
            <a:pPr algn="just"/>
            <a:r>
              <a:rPr lang="ru-RU" dirty="0">
                <a:latin typeface="Cambria"/>
              </a:rPr>
              <a:t>Помогите найти ребёнку свой стиль учебной деятельности</a:t>
            </a:r>
          </a:p>
          <a:p>
            <a:pPr algn="just"/>
            <a:r>
              <a:rPr lang="ru-RU" dirty="0">
                <a:latin typeface="Cambria"/>
              </a:rPr>
              <a:t>Заранее обговорите негативные варианты развития событий </a:t>
            </a:r>
          </a:p>
          <a:p>
            <a:pPr algn="just"/>
            <a:r>
              <a:rPr lang="ru-RU" dirty="0">
                <a:latin typeface="Cambria"/>
              </a:rPr>
              <a:t>Относитесь с пониманием и теплотой, давая знать ребенку, что вы вместе с ним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Служба </a:t>
            </a:r>
            <a:r>
              <a:rPr lang="ru-RU" b="1" dirty="0" smtClean="0"/>
              <a:t>консультирования родителей </a:t>
            </a:r>
            <a:r>
              <a:rPr lang="ru-RU" b="1" dirty="0"/>
              <a:t>по вопросам развития и образования детей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3212976"/>
            <a:ext cx="7772400" cy="1338262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>
                <a:solidFill>
                  <a:schemeClr val="accent2">
                    <a:lumMod val="75000"/>
                  </a:schemeClr>
                </a:solidFill>
              </a:rPr>
              <a:t>8-800-700-24-04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Благодарю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DE3E8F6-400C-4EBE-9C56-73A17181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alibri"/>
                <a:cs typeface="Calibri"/>
              </a:rPr>
              <a:t>Факторы успешной сдачи ГИА</a:t>
            </a:r>
            <a:endParaRPr lang="ru-RU" dirty="0"/>
          </a:p>
        </p:txBody>
      </p:sp>
      <p:graphicFrame>
        <p:nvGraphicFramePr>
          <p:cNvPr id="3" name="Схема 3">
            <a:extLst>
              <a:ext uri="{FF2B5EF4-FFF2-40B4-BE49-F238E27FC236}">
                <a16:creationId xmlns:a16="http://schemas.microsoft.com/office/drawing/2014/main" xmlns="" id="{14601AE6-F946-4D33-A874-A1255600FF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6893417"/>
              </p:ext>
            </p:extLst>
          </p:nvPr>
        </p:nvGraphicFramePr>
        <p:xfrm>
          <a:off x="301925" y="1513936"/>
          <a:ext cx="8137584" cy="4520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760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Calibri"/>
                <a:cs typeface="Calibri"/>
              </a:rPr>
              <a:t>Почему ребенок волнуется?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83568" y="1196752"/>
          <a:ext cx="799288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0257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Признаки стресса</a:t>
            </a:r>
            <a:br>
              <a:rPr lang="ru-RU" b="1" dirty="0"/>
            </a:br>
            <a:endParaRPr lang="ru-RU" b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899592" y="1556792"/>
          <a:ext cx="763284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вал 4"/>
          <p:cNvSpPr/>
          <p:nvPr/>
        </p:nvSpPr>
        <p:spPr>
          <a:xfrm>
            <a:off x="2339752" y="1916832"/>
            <a:ext cx="21602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3356992"/>
            <a:ext cx="21602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339752" y="4869160"/>
            <a:ext cx="21602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6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Варианты реакции на стресс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76056" y="2286000"/>
            <a:ext cx="7772400" cy="4572000"/>
          </a:xfrm>
        </p:spPr>
        <p:txBody>
          <a:bodyPr>
            <a:normAutofit/>
          </a:bodyPr>
          <a:lstStyle/>
          <a:p>
            <a:pPr algn="just" fontAlgn="base"/>
            <a:r>
              <a:rPr lang="ru-RU" dirty="0"/>
              <a:t>. </a:t>
            </a:r>
          </a:p>
          <a:p>
            <a:pPr algn="just" fontAlgn="base"/>
            <a:r>
              <a:rPr lang="ru-RU" dirty="0"/>
              <a:t>. 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539552" y="1628800"/>
          <a:ext cx="748883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3888" y="1988840"/>
            <a:ext cx="21602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3888" y="4437112"/>
            <a:ext cx="209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Варианты помощи при стрессе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Для тревожных детей создайте эмоционально спокойную атмосферу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Для неуверенных в себе подростков потребуется ситуация успеха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Для </a:t>
            </a:r>
            <a:r>
              <a:rPr lang="ru-RU" dirty="0" err="1"/>
              <a:t>гиперактивных</a:t>
            </a:r>
            <a:r>
              <a:rPr lang="ru-RU" dirty="0"/>
              <a:t> школьников, испытывающих недостаток  самоорганизации, </a:t>
            </a:r>
            <a:r>
              <a:rPr lang="ru-RU" dirty="0" smtClean="0"/>
              <a:t>наоборот,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/>
              <a:t>лучше повысить  значимость экзамена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Конкретные упражнения по снятию стресса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Противострессовое</a:t>
            </a:r>
            <a:r>
              <a:rPr lang="ru-RU" dirty="0"/>
              <a:t> дыхание</a:t>
            </a:r>
          </a:p>
          <a:p>
            <a:pPr algn="just"/>
            <a:r>
              <a:rPr lang="ru-RU" dirty="0"/>
              <a:t>Минутная релаксация</a:t>
            </a:r>
          </a:p>
          <a:p>
            <a:pPr algn="just"/>
            <a:r>
              <a:rPr lang="ru-RU" dirty="0"/>
              <a:t>Если позволяют обстоятельства, покинуть помещение, в котором возник острый стресс</a:t>
            </a:r>
          </a:p>
          <a:p>
            <a:pPr algn="just"/>
            <a:r>
              <a:rPr lang="ru-RU" dirty="0"/>
              <a:t>Заняться какой-нибудь деятельностью</a:t>
            </a:r>
          </a:p>
          <a:p>
            <a:pPr lvl="0" algn="just"/>
            <a:r>
              <a:rPr lang="ru-RU" dirty="0"/>
              <a:t>«Мысленная инвентаризация»</a:t>
            </a:r>
          </a:p>
          <a:p>
            <a:pPr lvl="0" algn="just"/>
            <a:r>
              <a:rPr lang="ru-RU" smtClean="0"/>
              <a:t>Аутотренинг </a:t>
            </a:r>
            <a:r>
              <a:rPr lang="ru-RU" dirty="0"/>
              <a:t>«Я смогу </a:t>
            </a:r>
            <a:r>
              <a:rPr lang="ru-RU" dirty="0" smtClean="0"/>
              <a:t>справиться. </a:t>
            </a:r>
            <a:r>
              <a:rPr lang="ru-RU" dirty="0"/>
              <a:t>Я учился </a:t>
            </a:r>
            <a:r>
              <a:rPr lang="ru-RU" dirty="0" smtClean="0"/>
              <a:t>хорошо. </a:t>
            </a:r>
            <a:r>
              <a:rPr lang="ru-RU" dirty="0"/>
              <a:t>Я могу сдать </a:t>
            </a:r>
            <a:r>
              <a:rPr lang="ru-RU" dirty="0" smtClean="0"/>
              <a:t>экзамен. </a:t>
            </a:r>
            <a:r>
              <a:rPr lang="ru-RU" dirty="0"/>
              <a:t>Я сдам </a:t>
            </a:r>
            <a:r>
              <a:rPr lang="ru-RU" dirty="0" smtClean="0"/>
              <a:t>экзамен. </a:t>
            </a:r>
            <a:r>
              <a:rPr lang="ru-RU" dirty="0"/>
              <a:t>Я уверен в своих силах. Спокойно»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597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764704"/>
            <a:ext cx="7772400" cy="92211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Эмоциональный климат дома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971600" y="1268760"/>
          <a:ext cx="770485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Психологические особенности распорядка дня школьника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27584" y="1484784"/>
            <a:ext cx="7772400" cy="457200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Определите вместе с ребенком его «золотые часы» («жаворонок» он или «сова»).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Следите за тем, чтобы во время подготовки ребенок регулярно делал короткие перерывы.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На саму подготовку к экзамену лучше  отвести 1-2 часа в день. В режиме дня обязательно должно быть время на отдых, прогулки и сон.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609</TotalTime>
  <Words>344</Words>
  <Application>Microsoft Office PowerPoint</Application>
  <PresentationFormat>Экран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Справедливость</vt:lpstr>
      <vt:lpstr>Как поддержать ребенка в период государственной итоговой аттестации: психологические рекомендации родителям</vt:lpstr>
      <vt:lpstr>Факторы успешной сдачи ГИА</vt:lpstr>
      <vt:lpstr>Почему ребенок волнуется? </vt:lpstr>
      <vt:lpstr>Признаки стресса </vt:lpstr>
      <vt:lpstr>Варианты реакции на стресс</vt:lpstr>
      <vt:lpstr>Варианты помощи при стрессе</vt:lpstr>
      <vt:lpstr>Конкретные упражнения по снятию стресса</vt:lpstr>
      <vt:lpstr>Эмоциональный климат дома </vt:lpstr>
      <vt:lpstr>Психологические особенности распорядка дня школьника </vt:lpstr>
      <vt:lpstr>Ошибки, которых необходимо избегать </vt:lpstr>
      <vt:lpstr>Стратегии родительского поведения </vt:lpstr>
      <vt:lpstr>Служба консультирования родителей по вопросам развития и образования детей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рекомендации для родителей детей, сдающих ЕГЭ</dc:title>
  <dc:creator>user</dc:creator>
  <cp:lastModifiedBy>Бредова Ольга Леонидовна</cp:lastModifiedBy>
  <cp:revision>78</cp:revision>
  <dcterms:created xsi:type="dcterms:W3CDTF">2019-01-29T03:46:38Z</dcterms:created>
  <dcterms:modified xsi:type="dcterms:W3CDTF">2025-02-05T11:50:44Z</dcterms:modified>
</cp:coreProperties>
</file>